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698" r:id="rId2"/>
  </p:sldMasterIdLst>
  <p:notesMasterIdLst>
    <p:notesMasterId r:id="rId58"/>
  </p:notesMasterIdLst>
  <p:sldIdLst>
    <p:sldId id="276" r:id="rId3"/>
    <p:sldId id="278" r:id="rId4"/>
    <p:sldId id="279" r:id="rId5"/>
    <p:sldId id="280" r:id="rId6"/>
    <p:sldId id="281" r:id="rId7"/>
    <p:sldId id="284" r:id="rId8"/>
    <p:sldId id="283" r:id="rId9"/>
    <p:sldId id="285" r:id="rId10"/>
    <p:sldId id="286" r:id="rId11"/>
    <p:sldId id="298" r:id="rId12"/>
    <p:sldId id="299" r:id="rId13"/>
    <p:sldId id="300" r:id="rId14"/>
    <p:sldId id="301" r:id="rId15"/>
    <p:sldId id="302" r:id="rId16"/>
    <p:sldId id="304" r:id="rId17"/>
    <p:sldId id="288" r:id="rId18"/>
    <p:sldId id="310" r:id="rId19"/>
    <p:sldId id="305" r:id="rId20"/>
    <p:sldId id="306" r:id="rId21"/>
    <p:sldId id="307" r:id="rId22"/>
    <p:sldId id="308" r:id="rId23"/>
    <p:sldId id="309" r:id="rId24"/>
    <p:sldId id="314" r:id="rId25"/>
    <p:sldId id="289" r:id="rId26"/>
    <p:sldId id="315" r:id="rId27"/>
    <p:sldId id="290" r:id="rId28"/>
    <p:sldId id="311" r:id="rId29"/>
    <p:sldId id="316" r:id="rId30"/>
    <p:sldId id="317" r:id="rId31"/>
    <p:sldId id="291" r:id="rId32"/>
    <p:sldId id="318" r:id="rId33"/>
    <p:sldId id="319" r:id="rId34"/>
    <p:sldId id="292" r:id="rId35"/>
    <p:sldId id="320" r:id="rId36"/>
    <p:sldId id="293" r:id="rId37"/>
    <p:sldId id="321" r:id="rId38"/>
    <p:sldId id="322" r:id="rId39"/>
    <p:sldId id="323" r:id="rId40"/>
    <p:sldId id="324" r:id="rId41"/>
    <p:sldId id="29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295" r:id="rId50"/>
    <p:sldId id="332" r:id="rId51"/>
    <p:sldId id="333" r:id="rId52"/>
    <p:sldId id="296" r:id="rId53"/>
    <p:sldId id="336" r:id="rId54"/>
    <p:sldId id="334" r:id="rId55"/>
    <p:sldId id="335" r:id="rId56"/>
    <p:sldId id="297" r:id="rId5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054F13-E448-9E4C-B565-303AB6ACC986}">
          <p14:sldIdLst>
            <p14:sldId id="276"/>
            <p14:sldId id="278"/>
            <p14:sldId id="279"/>
            <p14:sldId id="280"/>
            <p14:sldId id="281"/>
            <p14:sldId id="284"/>
            <p14:sldId id="283"/>
            <p14:sldId id="285"/>
            <p14:sldId id="286"/>
            <p14:sldId id="298"/>
            <p14:sldId id="299"/>
            <p14:sldId id="300"/>
            <p14:sldId id="301"/>
            <p14:sldId id="302"/>
            <p14:sldId id="304"/>
            <p14:sldId id="288"/>
            <p14:sldId id="310"/>
            <p14:sldId id="305"/>
            <p14:sldId id="306"/>
            <p14:sldId id="307"/>
            <p14:sldId id="308"/>
            <p14:sldId id="309"/>
            <p14:sldId id="314"/>
            <p14:sldId id="289"/>
            <p14:sldId id="315"/>
            <p14:sldId id="290"/>
            <p14:sldId id="311"/>
            <p14:sldId id="316"/>
            <p14:sldId id="317"/>
            <p14:sldId id="291"/>
            <p14:sldId id="318"/>
            <p14:sldId id="319"/>
            <p14:sldId id="292"/>
            <p14:sldId id="320"/>
            <p14:sldId id="293"/>
            <p14:sldId id="321"/>
            <p14:sldId id="322"/>
            <p14:sldId id="323"/>
            <p14:sldId id="324"/>
            <p14:sldId id="294"/>
            <p14:sldId id="325"/>
            <p14:sldId id="326"/>
            <p14:sldId id="327"/>
            <p14:sldId id="328"/>
            <p14:sldId id="329"/>
            <p14:sldId id="330"/>
            <p14:sldId id="331"/>
            <p14:sldId id="295"/>
            <p14:sldId id="332"/>
            <p14:sldId id="333"/>
            <p14:sldId id="296"/>
            <p14:sldId id="336"/>
            <p14:sldId id="334"/>
            <p14:sldId id="335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D00"/>
    <a:srgbClr val="CCCCCC"/>
    <a:srgbClr val="A74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92"/>
  </p:normalViewPr>
  <p:slideViewPr>
    <p:cSldViewPr snapToGrid="0" snapToObjects="1">
      <p:cViewPr>
        <p:scale>
          <a:sx n="134" d="100"/>
          <a:sy n="134" d="100"/>
        </p:scale>
        <p:origin x="132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5:56:11.401"/>
    </inkml:context>
    <inkml:brush xml:id="br0">
      <inkml:brushProperty name="width" value="0.05" units="cm"/>
      <inkml:brushProperty name="height" value="0.3" units="cm"/>
      <inkml:brushProperty name="color" value="#FFFFFF"/>
      <inkml:brushProperty name="inkEffects" value="pencil"/>
    </inkml:brush>
    <inkml:brush xml:id="br1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1434 4872 11665 228616 42721,'-12'3'-975'0'0,"1"0"975"0"0,-1 0 0 0 0,1 0 0 0 0,0-1 0 0 0,0 1 0 0 0,1 0 0 0 0,-1-1 0 0 0</inkml:trace>
  <inkml:trace contextRef="#ctx0" brushRef="#br0" timeOffset="9908">20 5193 11665 208119 60758,'-6'2'139'0'0,"0"-1"1"0"0,4 0-40 0 0,-3 0 1 0 0,4-1 52 0 0,3 0 1 0 0,0 0 0 0 0,5-2 55 0 0,1 0 0 0 0,1 0 1 0 0,1-1-1 0 0,1 0-105 0 0,-1 1 1 0 0,2-1 0 0 0,1 0-1 0 0,2-1-105 0 0,2 0 1 0 0,-1 0 0 0 0,2-1-1 0 0,2 0 34 0 0,2 0 0 0 0,0-1 0 0 0,-1 1 1 0 0,-1 0-1 0 0,-2 0-84 0 0,2 0 1 0 0,1 0 0 0 0,0 0 0 0 0,1 0 73 0 0,-1-1-27 0 0,1 1 1 0 0,-1-1 0 0 0,2 1 0 0 0,1-1 0 0 0,4-1 0 0 0,0 0-18 0 0,3-1 0 0 0,0 0 1 0 0,0 1-1 0 0,-2-1 52 0 0,-2 2 0 0 0,1-1 1 0 0,-3 0-1 0 0,2 1 1 0 0,-3 0 1 5 0,-1 0 0-5 0,-4 1 0 0 0,0 1-24 81 0,1-1 1-81 0,1-1-1 0 0,1 1 1 0 0,2-1-1 0 0,1 0 13 125 0,2-1 1-125 0,-1 0-1 0 0,-3 2-31 330 0,-1-1 1-330 0,1 1-1 0 0,-1-1 1 0 0,-1 1 28 446 0,-2 0 0-446 0,2 0 1 0 0,-4 0-1 0 0,1 1 1 0 0,-2 0 13 469 0,-1 0 0-469 0,-1 1 0 0 0,3-2 0 0 0,0 1 43 232 0,1 0 0-232 0,-4 0 1 0 0,3 0-51 50 0,-1 0 0-50 0,-1 0 0 0 0,-1 1 0 0 0,1-1 15 0 0,-1 1 1 0 0,2-1-1 0 0,-1 0 1 0 0,1 0-32 0 0,0 0 0 0 0,4-1 1 0 0,-2 0-1 0 0,4 0-18 13 0,0-1 0-13 0,1 1 0 0 0,0-1 0 0 0,-1 0 0 0 0,1 1 8 174 0,0-1 0-174 0,1 0 0 0 0,1 0 29 275 0,1-1 1-275 0,1 1 0 0 0,-4 0 0 0 0,3-1 9 155 0,1 1 0-155 0,4-2 1 0 0,-1 0-1 0 0,1 1-49 121 0,-1-1 0-121 0,2 0 0 0 0,-3 1 1 0 0,4-1-56 263 0,0-1 1-263 0,1 1 0 0 0,0 0 0 0 0,0-1 44 459 0,-1 1 1-459 0,1-1 0 0 0,0 1 0 0 0,-1 0 11 452 0,1-1 0-452 0,0 1 0 0 0,0-1 0 0 0,1 1 22 296 0,2-2 1-296 0,-3 2 0 0 0,2-1 0 0 0,-3 1 41 312 0,-3 0 1-312 0,6-1 0 0 0,-3 1 0 0 0,-1 0-22 429 0,-1 0 1-429 0,2 0-1 0 0,3-1 1 0 0,0 0-37 165 0,-2 1 1-165 0,3-2 0 0 0,0 1 0 0 0,1 0-10 160 0,1-1 0-160 0,-2 1 1 0 0,-4 1-1 0 0,1-1 12 328 0,2 0 1-328 0,-4 1-1 0 0,3-1 1 0 0,0 1 30 112 0,-1-1 1-112 0,4 0 0 0 0,-2 0-1 0 0,-1 0 1 0 0,0 0-14 7 7,1 0 0-7 1,-1 1 0 0-1,3-2 0 0 1,0 1-20 197 27,-3 0 1-197-1,0 0-1 0 1,2 0 1 0-1,1-1-6 193-5,1 1 1-193-1,3-2 0 0 0,-4 2-1 0 0,2-1-1 243 0,-1 0 1-243 1,-2 1 0 0-1,3-1-1 0 0,0 0 6 452-7,-1 0 1-452-1,1 0 0 0 1,-2 1-1 0 0,1-1 54 274-18,2 0 0-274 1,0 0 1 0-1,0-1-1 0 1,0 1-23 193-4,4-1 0-193 0,-3 1 1 0 0,4-2-1 0 0,0 0-32 464 0,0 1 0-464 0,3-1 0 0 1,0 0 0 0-1,0 0-3 573 3,-2 0 1-573 1,0 0 0 0-1,4-1 0 0 1,-2 1 5 511 22,-1 0 0-511 0,-2 1 1 0 0,2-1-1 0-1,-1 0 40 452 7,0 0 0-452 1,1 0 1 0-1,-2 1-1 0 0,2-1-39 123 11,-2 0 0-123 1,2 0 0 0 0,-2 1 0 0 0,-1 0-11 127 7,-1 0 1-127 1,1 0 0 0 0,7-2 0 0-1,-4 1 10 66-5,-2 0 0-66 0,3 0 0 0 1,0 0-55 243-21,-2 0 1-243 0,4-1 0 0 0,-7 2 0 0 0,2 0-1 0 0,0-1-86 612-9,1 1 1-612-1,-4 0-1 0 1,3-1 1 0-1,-1 1 86 546-8,-4 1 0-546 0,3-1 1 0-1,-6 2-1 0 1,1-1-6 409 8,1 0 1-409-1,-5 1 0 0 1,2 0-57 380-10,-3 1 0-380 0,1-1 1 0 0,-2 1-1 0 0,-2 0 1 0 0,-2 1-18 331-6,-2 0 1-331 1,-1 0 0 0 0,3 0 0 0 0,-2 1 167 526-1,-2-1 1-526 0,-1 1 0 0 0,-2 1 0 0 0,1-1 239 504 0,-1 1 0-504 0,-1-1 1 0 0,-1 2-88 388 0,-2-1 1-388 0,0 0 0 0 0,2 0 0 0 0,-1 1 0 0 0,-2-1-122 225 0,-1 2 1-225 0,3-2 0 0 0,-3 1 0 0 0,2-1-109 251 0,-4 2 0-251 0,-2 0 0 0 0,-2 0 0 0 0,1 1 84 149 0,1-1 0-149 0,-1 0 1 0 0,0 0-1 0 0,1 0-53 93 0,2 0 0-93 0,-1-1 0 0 0,1 1 0 0 0,-1 0-21 143 0,-1 0 1-143 0,0 0 0 0 0,2-1 0 0 0,1 1 60 170 0,-2-1 1-170 0,0 1-1 0 0,-2 0-54 128 0,0 1 0-128 0,0-1-5 147 5,0 0 82-95 33,-6 2 50-7-5,0 0-34 227 9,-5 1-92 79-33,-5 1 0-351 0,0 0 0 0 1,-6 2 1 0-1,0 0-1 0 1,-2 0 22 196-6,-2 1 0-196 0,-3 0 1 0 0,-5 2-1 0 0,0 0-188 11-4,0-1 0-11 0,-1 1 1 0 0,-3 1-1 0 0,-4 1 102 0 0,-2 0 1 0 0,-1 0 0 0 0,0 1-1 0 0,-1 0 82 0 1,-3 0 1 0 0,1 0-1 0 0,-5 2 1 0 0,-1-1 76 0 18,-1 1 0 0 0,-5 2 1 0 0,-1-1-51 0-2,2 0 1 0 0,-3 1 0 0 0,-3 0 0 0 0,0 1 0 0 0,-2 0-34 0-3,0 0 1 0 0,1-1-1 0 0,-7 3-15 0-14,4-2 0 0 0,-9 3 1 0 0,6-2-1 0 0,-2 1 0 0 0,-1 0-25 0 0,1 0 1 0 0,-1-1 0 0 0,-3 2 0 0 0,0 0 74 0 0,-1 0 0 0 0,0 0 1 0 0,-1 0-1 0 0,-1 1 48 0 0,0-1 0 0 0,1 0 0 0 0,-5 2-66 0 0,4-2 0 0 0,1 0 0 0 0,-1 1 0 0 0,0-1 0 0 0,-1 1-77 0 0,0 0 0 0 0,0-1 0 0 0,-2 1 0 0 0,3 0-28 0 0,-3 0 1 0 0,9-2 0 0 0,-12 3-1 0 0,3-1 70 0 0,-1 1 1 0 0,3-2 0 0 0,1 1 0 0 0,2-1 31 0 0,1 0 0 0 0,-5 1 0 0 0,0-1 0 0 0,1 1-21-522 0,1 0 0 522 0,5-2 0 0 0,-7 2 25-681 0,1-1 0 681 0,2 1 0 0 0,-3 0 1 0 0,2-1-1 0 0,2 0-8-668 0,0 0 1 668 0,0 0 0 0 0,-8 2 0 0 0,3-1-4-433 0,-1 0 0 433 0,9-1 0 0 0,-8 1 0 0 0,5-1-24-281 0,0 0 1 281 0,-1 0 0 0 0,3-1 3-338 0,3 0 1 338 0,-3 1 0 0 0,2-1 0 0 0,-4 0 0 0 0,-1 2 30-605 0,-1-1 0 605 0,8-1 0 0 0,-5 0 0 0 0,3 0 38-922 0,1 0 0 922 0,-3 0 0 0 0,4 0 1 0 0,1-1-147-612 0,0 0 1 612 0,6-1 0 0 0,-5 1 0 0 0,3-1-43-371 0,0 0 0 371 0,2 0 0 0 0,1-1 0 0 0,2 0 127-57 0,-2 1 0 57 0,3-1 0 0 0,-1-1 45-227 0,3 1 1 227 0,-5 0-1 0 0,3 0 1 0 0,0 0 0 0 0,1-1 48-571 0,0 1 0 571 0,4-2 1 0 0,-3 1-1 0 0,3 0-37-625 0,1-1 0 625 0,-1 0 0 0 0,1 1 0 0 0,0-1-67-546 0,2 0 0 546 0,6-2 1 0 0,-1 0 31-247 0,3 0 1 247 0,3-1 0 0 0,2-1 0 0 0,5 0 0 0 0,3-2 24-14 0,3 0 1 14 0,0 0-1 0 0,4-2-10 0 0,1 1-110 0 0,7-2 0 0 0,2-1 44 0 0,9-2 0 0 0,3-1 0 0 0,8-2 0 0 0,4 0 0 0 0,3-2 87 0 0,1 0 1 0 0,5-1 0 0 0,3 0 0 0 0,2-2 20 0 0,2 1 1 0 0,0-1 0 0 0,1 0 0 0 0,2 0 24 0 0,4-2 1 0 0,4 0 0 0 0,2-1-48 0 0,1-1 1 0 0,5 0 0 0 0,-1 0-1 0 0,3-1 1 0 0,2-1-73 0 0,2 0 1 0 0,0 0 0 0 0,3 0-46 0 0,-2-1 0 0 0,4 0 0 0 0,-1 0 0 0 0,1 0 0 0 0,1 0 53 0 0,-2 0 0 0 0,2-1 1 0 0,3 0 35 0 0,-2 0 1 0 0,7-1-1 0 0,-8 1 1 0 0,2 0-1 0 0,2 0 66 0 0,3-1 1 0 0,0 0 0 0 0,0-1 0 0 0,-1 1 47 0 0,-2 1 0 0 0,4-1 0 0 0,0-1 0 0 0,1 0-122 0 0,-1 1 1 0 0,-4 0 0 0 0,3 0-1 0 0,1 0-13 0 0,0-1 1 0 0,5 0 0 0 0,-7 1-1 0 0,2-1-15 0 0,0 1 1 0 0,0-1 0 0 0,2 0-1 0 0,1 0 6 0 0,1 0 1 0 0,-6 1 0 0 0,6-2 0 0 0,-1 1 6 528 0,-1 0 0-528 0,2 0 0 0 0,1-1 0 0 0,1 0 5 931 0,1 0 0-931 0,-1 0 0 0 0,1 0 0 0 0,-1 0 30 429 0,1 0 1-429 0,-4 0-1 0 0,3 1 1 0 0,0-1 20 526 0,-1 0 1-526 0,0 0-1 0 0,-2 1 1 0 0,-1 0-16 627 0,1 0 0-627 0,-6 1 0 0 0,7-1 0 0 0,-1 0-29 770 0,-1 0 1-770 0,0 0 0 0 0,-1 0 0 0 0,-2 1-9 923 0,3-1 1-923 0,-3 1-1 0 0,-2 0 1 0 0,-1 1-16 726 0,-2 0 1-726 0,1-1 0 0 0,3 0 0 0 0,-3 1 19 399 0,-1 0 0-399 0,-7 2 0 0 0,6-1 37 225 0,-2-1 0-225 0,-5 2 0 0 0,-1 1 1 0 0,-2-1-1 0 0,-1 1 8 509 0,0 1 0-509 0,-1-1 0 0 0,0 0 0 0 0,1 0-64 753 0,-1 0 0-753 0,-2 1 1 0 0,0 0-1 0 0,-2 0-77 859 0,2 0 1-859 0,2-1 0 0 0,-1 1-1 0 0,-2 0 37 935 0,-4 1 0-935 0,2 0 0 0 0,0-1 0 0 0,-2 1 130 788 2,-3 1 1-788-1,-7 1 0 0 1,2 1 0 0-1,-1-1-20 426 6,1 0 0-426-1,-4 1 1 0 1,1 0-1 0-1,-3 0-17 151 3,-1 1 1-151 0,0 0 0 0 0,-1 0 0 0 0,-2 0-33 113 13,0 1 0-113 1,-5 1 1 0-1,4-2 14 221-7,-2 2 1-221-1,-1-1 0 0 1,-5 2 0 0-1,-1 0 0 0 1,-3 1 42 107-5,-1 0 1-107 1,1 0 0 0-1,-4 0 6 44-9,2 1 1-44 0,0-1 0 0 0,-4 1 383 12-1,0 0-119-12 0,0 1 141 0 0,0-1-259 0 0,-5 1 0 0 0,1 1-13 46 0,-3 0 1-46 0,-1 0-371 190 0,5-1-183-111 0,-5 1 612-62 0,1 0-21-10 0,-4 1-438 231 0,-4 1 0-238 0,-2 1 1 0 0,-7 1-1 0 0,-2 1 38 158 0,-5 1 0-158 0,-7 1 1 0 0,-3 2-1 0 0,-3 0 1 0 0,-3 1-80 0 0,-3 1 0 0 0,-3 0 0 0 0,-8 3 65 0 0,-3 0 0 0 0,-6 2 1 0 0,-1 0-1 0 0,0-1 49 0 0,-1 2 1 0 0,4-2 0 0 0,-2 1-1 0 0,2-1 340 0 0,1 0 0 0 0,0 0 0 0 0,0 0 1 0 0,0 0-53 0 0,-1 0 1 0 0,1 0 0 0 0,1 0 0 0 0,0-1-136 0 0,3 0 1 0 0,4-1 0 0 0,-1 0 0 0 0,4 0-86 0 0,4-2 1 0 0,6-1 0 0 0,5-2 0 0 0,1 0 35 0 0,4 0 0 0 0,2-2 0 0 0,8-1 0 0 0,1 0 285 0 0,2-1-249 0 0,5-2 0 0 0,9-1 1 0 0,10-3-1 0 0,5-2 0 0 0,9-1 0 0 0,5-2 1 0 0,3 0 9 0 0,4-1 0 0 0,2-1 0 0 0,7-2 0 0 0,1 0 1 0 0,2-1 36 0 0,2 0 0 0 0,0 0 0 0 0,5-1 0 0 0,0 0-28 0 0,3-1 1 0 0,-3 1 0 0 0,4-1 0 0 0,-1 0-29 0 0,-1 0 0 0 0,2 0 0 0 0,-2 0 1 0 0,0 0-112 26 0,0 1 0-26 0,-2-1 0 0 0,-2 2 0 0 0,-3 0 57 206 0,-4 1 0-206 0,-8 2 1 0 0,-4 1-1 0 0,-5 1 57 67 0,-5 2 0-67 0,-4 0 0 0 0,-4 2-20 0 0,-3 0 9 0 0,-2 1 67 0 0,-8 1 0 0 0,-1 1-39 159 0,-8 2 0-159 0,-1 1 0 0 0,-6 0 0 0 0,-1 1-123 581 0,-3 1 1-581 0,1 0 0 0 0,-5 0-228 312 0,-1 1 1-312 0,-1 1 0 0 0,-2-1-1 0 0,-1 1 321 37 0,1 0 0-37 0,-6 1 0 0 0,-2 1 0 0 0</inkml:trace>
  <inkml:trace contextRef="#ctx0" brushRef="#br0" timeOffset="16262">193 6457 11665 218770 54633,'-9'2'-337'0'0,"2"0"0"0"0,-2 0 521 0 0,0 0 0 0 0,2 0 96 0 0,0 0 0 0 0,4-1 1 0 0,-4 1 322 0 0,-1 0-277 0 0,3-1-82 0 0,1 0-164 0 0,2-1 0 0 0,9-2 6 0 0,2 0 0 0 0,2 0 0 0 0,-2-1 1 0 0,1 1 24 0 0,0-1 0 0 0,4 0 0 0 0,1-1 0 0 0,1 0-17 0 0,4-1 1 0 0,0 0 0 0 0,2 0 0 0 0,0-1-134 0 0,0 1 1 0 0,2-1 0 0 0,3-1-1 0 0,2 0 67 0 0,0-1 0 0 0,4 0 0 0 0,-3 1 0 0 0,1-1-7 0 0,0 0 1 0 0,0 1 0 0 0,2-2 0 0 0,-1 1-19 0 0,-1 1 0 0 0,-2-1 0 0 0,4 0 0 0 0,-1 0 22 0 0,-2 1 0 0 0,4-2 0 0 0,-2 1 0 0 0,2 0-69 0 0,-2 0 0 0 0,0 0 1 0 0,-3 0-1 0 0,3 1-20 0 0,0-1 0 0 0,-2 0 1 0 0,0 1-1 0 0,0-1 130 0 0,-2 1 0 0 0,5-1 0 0 0,-4 1 0 0 0,2-1 285 0 0,-1 0-346 0 0,7-1 0 0 0,-6 2 0 0 0,6-3 11 0 0,-2 2 0 0 0,-2-1 0 0 0,0 1 0 0 0,0 0 0 74 0,0 0 0-74 0,0-1 0 0 0,1 1 0 0 0,1-1-73 452 0,2 0 0-452 0,1 0 0 0 0,-4 0 1 0 0,2 0 77 341 0,1 0 0-341 0,-1 0 0 0 0,-3 1 1 0 0,1-1 61 188 0,-1 1 0-188 0,1 0 1 0 0,0-1-1 0 0,0 1 17 412 0,-1-1 0-412 0,1 1 1 0 0,1-1-1 0 0,1 0-36 619 0,1 0 0-619 0,4-1 0 0 0,-3 0 0 0 0,1 1-69 336 0,2-2 0-336 0,1 1 0 0 0,0-1 1 0 0,-1 1-2 398 0,1 0 0-398 0,4-2 1 0 0,-1 1-1 0 0,-2 0 196 518 0,0 1 0-518 0,1-1 0 0 0,4-1 0 0 0,3-1-126 196 0,0 0 0-196 0,-1 1 0 0 0,-3 0 0 0 0,1 0-41 372 0,-1 0 1-372 0,2 0 0 0 0,-1 0 0 0 0,-2 1-100 420 0,0-1 1-420 0,-2 1 0 0 0,-1 1-1 0 0,-1-1-108 298 0,-2 1 0-298 0,-4 1 0 0 0,1 0 0 0 0,-3 0 140 476 0,-1 1 0-476 0,-2 1 1 0 0,-1-1-1 0 0,-2 1 46 113 0,-1 0 1-113 0,3 0 0 0 0,-1 0 0 0 0,3-1 17 0 0,1 0 1 0 0,0-1 0 0 0,-1 1 0 0 0,-1 1-33 9 0,-2-1 1-9 0,3 0-1 0 0,-4 1 1 0 0,1 0-15 411 0,1 0 1-411 0,-2 0-1 0 0,4-1 1 0 0,-1 0 16 438 0,-2 1 1-438 0,1-1 0 0 0,2 0 0 0 0,0 0 19 268 0,-3 1 0-268 0,3-1 1 0 0,-3 1-1 0 0,3-1 16 305 0,1 0 0-305 0,4-1 1 0 0,0-1-1 0 0,0 1-4 364 0,1 0 1-364 0,0-1 0 0 0,3 0 0 0 0,-1 0-8 166 0,1 0 1-166 0,-2 0 0 0 0,1 0 0 0 0,0 0-5 148 0,-2 1 1-148 0,5-2 0 0 0,-4 1-1 0 0,1 0-18 363 0,1 0 1-363 0,-3 1 0 0 0,3-2-1 0 0,-1 1-7 165 0,2 0 0-165 0,-3 0 0 0 0,-1 1 0 0 0,0-1 0 0 0,-1 1 32 310 0,1 0 0-310 0,-2 0 1 0 0,4-1-1 496 0,-2 0 1-496 0,0 1 0 0 0,-2 0 0 0 0,2-1 31 294 0,-2 1 0-294 0,2 0 0 0 0,0-1 0 0 0,1 1-13 399 0,-1-1 1-399 0,2 0 0 0 0,-4 1 0 0 0,0 0-11 669 0,-2 1 1-669 0,3-1 0 0 0,1-1 0 0 0,0 1 0 0 0,1-1-34 502 0,0 0 1-502 0,1 0-1 0 0,3 0 5 233 0,-2 0 1-233 0,4-2-1 0 0,-3 2 1 0 0,-2 0 3 909 0,0 0 0-909 0,1 0 1 0 0,-3 0-1 0 0,1 0 46 600 0,3 0 1-600 0,-2 0-1 0 0,0 0 1 0 0,1 0-1 0 0,0 0-19 372 0,-1 0 1-372 0,-3 0 0 0 0,3 1-31 518 0,-2-1 1-518 0,4 0 0 0 0,-2 0 0 0 0,0 0-20 314 0,1 0 0-314 0,0-1 0 0 0,3 0 0 0 0,-1 1-22 308 0,-1-1 1-308 0,4 0-1 0 0,-4 0 1 0 0,0 1-5 863 0,1-1 1-863 0,-3 1-1 0 0,0 0 1 0 0,-1 0 34 743 0,-2 1 1-743 0,-4 1 0 0 0,-2 0 0 0 0,-2 1 27 327 0,-2 0 0-327 0,3 0 0 0 0,-5 1 1 0 0,-2 0 6 447 0,-3 1 0-447 0,-3 1 0 0 0,1-1 0 0 0,-3 2-5 424 0,-3 0 0-424 0,-1 0-136 140 0,0 0-234-91 0,-1 1 203 68 0,-4 0 193 211 0,-1 1-18-9 0,-5 1 0-319 0,-5 1 0 0 0,-2 1-79 254 0,-3 1 0-254 0,-5 0 0 0 0,-1 1 0 0 0,-1 0 15 6 0,1 1 1-6 0,-4 0 0 0 0,1-1 0 0 0,-3 2 31 0 0,0-1 0 0 0,-3 1 1 0 0,-1 1-1 0 0,-4 0 20 0 0,1 1 1 0 0,-7 1-1 0 0,1-1 1 0 0,-2 2-22 0 0,-2-1 1 0 0,-3 2 0 0 0,-1 0 0 0 0,-3 0-22 0 0,-3 1 0 0 0,-4 1 0 0 0,2 0 0 0 0,-1 0 13 0 0,0 0 1 0 0,-4 1 0 0 0,-3 1 0 0 0,0 0 43 0 0,-2 0 1 0 0,5-1 0 0 0,-3 0 0 0 0,2 1-12 0 0,1-1 0 0 0,-5 1 0 0 0,-2 0 0 0 0,2 1-47 0 0,1-1 1 0 0,-2 0 0 0 0,2 0-1 0 0,-1 0-83 0 0,-1 1 1 0 0,3-2 0 0 0,-5 2 0 0 0,0 0 22 0 0,1 0 0 0 0,-4 1 1 0 0,0-1-1 0 0,-1 1 103 0 0,3 0 0 0 0,-7 1 0 0 0,4-2 0 0 0,-2 2 33 0 0,-1 0 1 0 0,3-1-1 0 0,-6 1 1 0 0,2 0 12 0 0,3-1 0 0 0,-3 1 0 0 0,7-2 1 0 0,-2 1-1 0 0,1-1 8 0 0,1 1 0 0 0,1-1 1 0 0,-1 0-72 0 0,2 0 1 0 0,0-1 0 0 0,0 1 0 0 0,1-1-49-102 0,2 0 1 102 0,-3 1-1 0 0,3-1 1 0 0,2 0-34-381 0,0-1 0 381 0,-1 1 0 0 0,-2 0 0 0 0,1 0 23-294 0,0 0 0 294 0,1-1 0 0 0,2 1 1 0 0,-1-1 51-344 0,-2 1 0 344 0,-2 0 0 0 0,2 1 1 0 0,-1-1-1 0 0,0 0 0-429 0,0 0 0 429 0,7-2 1 0 0,-1 1-9-601 0,0 0 1 601 0,2-1 0 0 0,-3 1 0 0 0,3-1 19-435 0,2 0 0 435 0,-4 1 0 0 0,3-2 0 0 0,-1 2-14-516 0,-2 0 1 516 0,1-1 0 0 0,2 0 0 0 0,1 0 10-394 0,-1 0 1 394 0,-2 0 0 0 0,-2 1 0 0 0,1-1-6-623 0,1 1 0 623 0,-1 0 0 0 0,1-1 1 0 0,-1 1-1 0 0,0 0 4-357 0,-3 0 0 357 0,2 0 0 0 0,-3 1 1 0 0,2-1 8-396 0,3-1 0 396 0,-3 2 1 0 0,6-3 6-81 0,-3 2 1 81 0,-1-1 0 0 0,0 1 0 0 0,2-1-16-251 0,5-1 0 251 0,-5 2 1 0 0,8-3-1 0 0,0 0 1 0 0,1 0-2-251 0,1 0 0 251 0,1-1 0 0 0,1 0-9-175 0,1 0 1 175 0,1 0 0 0 0,-2 0 0 0 0,1 0 0 0 0,0 0 17-369 0,1 0 1 369 0,-2 0 0 0 0,4-1 12-247 0,2 0 0 247 0,1 0 0 0 0,0-1 1 0 0,1 0-11-309 0,3 0 1 309 0,-1-1 0 0 0,3 0-1 0 0,0 0-40-581 0,1 0 0 581 0,1 0 1 0 0,3-2-1 0 0,0 1-15-655 0,0 0 0 655 0,5-2 0 0 0,1 0 211-375 0,1 0 1 375 0,3 0 100-94 0,-2-1-307 92 0,7-1 1 2 0,5-1 0 0 0,6-2 0 0 0,4-1 76 0 0,3 0 0 0 0,4-2 1 0 0,2 0-1 0 0,2 0 3 0 0,2-1 0 0 0,-2 1 0 0 0,1-1 0 0 0,2 0-21 0 0,4-2 1 0 0,-1 1 0 0 0,3 0-1 0 0,1-1-8 0 0,2-1 0 0 0,4 0 0 0 0,2-1 1 0 0,3-1-1 0 0,1 0-22 0 0,2 0 1 0 0,3-2 0 0 0,1 1 21 0 0,3-1 0 0 0,-1 0 1 0 0,5-2-1 0 0,0 1 28 0 0,-2 1 0 0 0,4-2 0 0 0,-1 0 0 0 0,3 0-18 0 0,3-1 1 0 0,3 0 0 0 0,-2-1 0 0 0,2 1 0 0 0,1-1-24 0 0,2-1 1 0 0,4 0 0 0 0,1-1-1 0 0,0 0-1 0 0,1 0 1 0 0,2 0 0 0 0,4-1-1 0 0,-2 0 48 0 0,-2 0 1 0 0,1 0 0 0 0,3 0 4 0 0,1-1 1 0 0,0 1-1 0 0,0-1 1 0 0,0 0-29 0 0,-1 1 0 0 0,5-2 1 0 0,-4 1-1 0 0,2 0-22 0 0,2-1 0 0 0,4 0 1 0 0,-3 0-1 0 0,-2 0 1 0 0,2 1 20 0 0,-2-1 0 0 0,1 0 1 0 0,-5 2-10 0 0,0-1 1 0 0,5 0 0 0 0,-1-1-1 0 0,2 0 35 102 0,-3 1 1-102 0,4-1 0 0 0,-1 0-1 0 0,-1 0-87 665 0,2 0 1-665 0,-2 1 0 0 0,1-1 0 0 0,-1 0 5 829 0,-3 1 1-829 0,-1 0-1 0 0,-2 1 1 0 0,-1 0 0 0 0,-1 1 62 696 0,-1-1 1-696 0,-1 1 0 0 0,2-1-31 572 0,-1 1 1-572 0,-4 0 0 0 0,4 0 0 0 0,0 0 2 725 0,-2 0 1-725 0,1-1 0 0 0,-5 2 0 0 0,0 0-32 753 0,-3 1 0-753 0,4-1 1 0 0,-5 1-1 0 0,-1 0 1 0 0,1 1 27 868 0,-3-1 1-868 0,3 1-1 0 0,-6 0 1 0 0,1 0 31 649 0,0 1 1-649 0,-2-1 0 0 0,1 1-11 340 0,-6 1 0-340 0,4-1 0 0 0,-4 1 0 0 0,1 0-13 337 0,1-1 0-337 0,0 1 0 0 0,1-1 0 0 0,0 1 0 0 0,-2 0-17 753 0,-2 0 1-753 0,0 0-1 0 0,2 0 2 445 0,-1 0 1-445 0,-4 1 0 0 0,2-1 0 0 0,0 1-5 685 0,-3 0 0-685 0,-1 1 1 0 0,-2 0-1 0 0,0 0-7 481 0,0 0 1-481 0,-4 1-1 0 0,-1 0 1 0 0,-3 1 7 315 0,-5 2 1-315 0,3-2 0 0 0,-7 2 0 0 0,3 0 3 507 0,-1 0 1-507 0,-4 1 0 0 0,4-1 0 0 0,-2 0 0 0 0,-1 0 6 329 0,1 1 1-329 0,-5 0-1 0 0,2 0 1 0 0,-3 1 53 12 0,-3 0 0-12 0,-4 2 0 0 0,0-1 102 20 0,-1 1 1-20 0,-2 0 200 94 0,-1 1-78-3 0,1-1-98-45 0,-4 1-667 117 0,-2 1 0-163 0,-5 1 1 0 0,-4 1-825 208 0,-3 1 1305-153 0,-2 0 0-55 0,-4 1 0 0 0,0 1 0 0 0</inkml:trace>
  <inkml:trace contextRef="#ctx0" brushRef="#br0" timeOffset="20490">368 7852 11665 222844 49050,'-10'3'-550'0'0,"3"-1"648"0"0,0-1 0 0 0,4 0 682 0 0,-4 1 0 0 0,4-2-184 0 0,-3 2-244 0 0,4-2 321 0 0,-2 2 142 0 0,4-2-587 0 0,-2 0 1 0 0,0 0-490 0 0,-3 2 346 0 0,3-2 219 0 0,-3 1 0 0 0,6-1 0 0 0,3-1-75 0 0,3 0 1 0 0,5-3-1 0 0,2 1 1 0 0,0 0-18 0 0,1-1 1 0 0,-1 0 0 0 0,4 0 0 0 0,3-1-9 0 0,4-2 1 0 0,-1 1 0 0 0,3 0 0 0 0,-1-1-94 0 0,1 1 1 0 0,7-3-1 0 0,0 0 1 0 0,1 1-92 7 0,0-1 1-7 0,2 0 0 0 0,0 0 0 0 0,0-1-57 464 0,2 1 0-464 0,0-1 0 0 0,5-1 0 0 0,-1 0 21 415 0,-2 1 0-415 0,4-1 1 0 0,-3 0-1 0 0,-2 1-15 356 0,0 0 1-356 0,-2 1 0 0 0,-2 0-1 0 0,1 0 156 396 0,-2 0 1-396 0,0 0 0 0 0,-2 1-1 0 0,0 0-81 87 0,1-1 1-87 0,2 0-1 0 0,1 0 1 0 0,-1 0-105 23 0,2 0 1-23 0,-2 0 0 0 0,5-1 0 0 0,0-1 23 506 0,-2 2 0-506 0,4-2 1 0 0,-4 1-1 0 0,0 1-47 651 0,0-1 1-651 0,-3 1-1 0 0,-2 0 1 0 0,-2 1 14 428 0,2 0 1-428 0,-3 0 0 0 0,-1 1 0 0 0,-2 0 120 514 0,-1 0 0-514 0,2 0 1 0 0,-1 0-1 0 0,1 0 41 504 0,2-1 0-504 0,3-1 0 0 0,-4 2 1 0 0,4-1-41 283 0,2-2 1-283 0,2 1 0 0 0,-1 0-1 0 0,3-1 70 391 0,-1 0 0-391 0,5-1 0 0 0,-3 1 0 0 0,1 0-89 886 0,-2 0 1-886 0,4-1 0 0 0,-5 1 0 0 0,4-1-76 436 0,1 0 1-436 0,-3 1-1 0 0,1 0 1 0 0,1-1 13 206 0,-1 0 0-206 0,8-1 0 0 0,-4 1 0 0 0,0-1 1 0 0,2 0 21 502 0,-2 1 0-502 0,-2 0 1 0 0,5-2 17 167 0,0 1 0-167 0,-4 1 0 0 0,5-1 0 0 0,-4 0-5 269 4,-2 1 0-269-1,7-2 1 0 0,-3 1-1 0 0,3 0-4 415 10,0-1 0-415 1,3 0 0 0-1,-3 0 0 0 0,2 0 2 474-9,3-1 1-474-1,-7 2-1 0 0,5-2 1 0 0,-2 1 19 926-3,-1 1 0-926 0,-3-1 1 0 0,2 1-1 0 0,1-1 15 588 0,0 1 0-588 0,-3 0 0 0 0,2-1 0 0 0,1 1 14 717 0,-1-1 0-717 0,3 0 0 0 0,3-1 0 0 0,-2 1-71 524 0,-2 0 1-524 0,2-1-1 0 0,-2 1 1 0 0,1 0-33 419 34,-1 0 1-419 0,3-1 0 0 0,-5 2 0 0 0,1-1 83 468 16,-2 1 1-468-1,0 0 0 0 1,1-1 0 0-1,-1 1 25 280-15,-3 1 0-280 0,5-2 1 0 0,-4 1-1 0 0,3 0-35 654-27,-2 0 1-654 0,2-1 0 0 0,-2 1-1 0 0,1 0-2 464-7,1 0 1-464 0,-5 1 0 0 0,4-2 0 0 0,-3 2-122 618 0,-1 0 1-618 0,0 0 0 0 0,1-1 0 0 0,0 1 43 648 0,-1 0 0-648 0,4-2 0 0 0,-6 3 1 0 0,2-2 13 313 0,2 1 1-313 0,1-1 0 0 0,-3 1 0 0 0,-1-1 30 574 17,1 1 1-574 0,0 0 0 0 0,0 0 0 0 0,-2 0 31 408 34,-1 1 0-408-1,1-1 1 0 0,-3 1-1 0 1,1 0-29 337-1,0 0 0-337 0,-4 0 1 0 1,0 1-1 0-1,-2 1-71 742-19,-2-1 0-742-1,0 1 0 0 1,0 0 0 0 0,-1 0-8 467-27,-1 0 1-467-1,4 0-1 0 1,-4 0 1 0 0,-1 0 51 283-4,-2 1 0-283 0,2 0 0 0 0,-3 0 0 0 0,1 0 47 480 0,0 0 1-480 0,-2 1 0 0 0,-4 0 0 0 0,1 1 80 627 0,-1-1 0-627 0,1 1 0 0 0,-1-1 1 0 0,1 0-39 344 0,-1 1 1-344 0,0-1 0 0 0,0 1 0 0 0,0-1-95 85 0,1 1 0-85 0,2-2 1 0 0,1 1-1 0 0,-1 0-11 139 0,-1 0 1-139 0,0 0-1 0 0,0 0 1 0 0,4-1 0 0 0,0 0 25 549 0,3-1 1-549 0,-2 1-1 0 0,-1 0 1 0 0,0 0 4 637 0,1 0 1-637 0,0 0-1 0 0,0 0 15 177 0,-4 0 1-177 0,3 0 0 0 0,-2 1 0 0 0,-2 0 0 11 4,-1 0 1-11-1,-2 1-1 0 1,-2 0 1 0-1,0 0-37 42 19,0 1 1-42-1,2-1 0 0 1,-2 0 0 0-1,-2 1 0 0 0,0-1-44 316 16,0 1 0-316-1,-4 1 0 0 0,1-1 35 347-4,-2 1 1-347 0,-2 1 114 207-18,2-1 1-207 0,-5 1 226 149-12,1 0-461-69 0,-6 2 1-80 0,2-1-7 68 0,-8 2 1-68 0,2-1-1 0 1,-5 2 1 0-1,-1 0-916 41 0,-1 0 1-41 0,-2 1 0 0 0,1-1 0 0 0,-2 1 1080 0-2,-2 1 0 0 0,-5 1 0 0 0,-6 1 0 0 0</inkml:trace>
  <inkml:trace contextRef="#ctx0" brushRef="#br0" timeOffset="26566">192 3696 11665 228636 46086,'2'-1'669'0'0,"0"1"-318"0"0,-6 1 1 0 0,2-1 436 0 0,-4 2-429 0 0,4-2-285 0 0,-1 1 0 0 0,1 0 155 0 0,-2 0 0 0 0,1-1 26 0 0,-6 3 1 0 0,1-2 243 0 0,-4 3-183 0 0,6-3-171 0 0,0 1 1 0 0,7-3-42 0 0,3 0 0 0 0,2 0 0 0 0,4-2 0 0 0,0 1-18 0 0,1-1 1 0 0,5-1-1 0 0,1 0 1 0 0,1-1-2 0 0,1 1 1 0 0,1-1-1 0 0,5-2 1 0 0,2 1-30 0 0,-2-1 0 0 0,3 1 1 0 0,-1-1-1 0 0,2 0-59 0 0,1-1 1 0 0,3 0 0 0 0,0 0 0 0 0,-1 0-12 0 0,-2 0 1 0 0,5-1 0 0 0,-2 1 0 0 0,1 0 37 0 0,0-1 0 0 0,3 0 0 0 0,0 0 0 0 0,0 0 22 443 0,1-1 1-443 0,-3 1-1 0 0,4 0 1 0 0,-2 0-7 376 0,0-1 0-376 0,5 0 1 0 0,-1 0-1 0 0,1-1-42 338 0,3 0 1-338 0,-2 0 0 0 0,-2 1-1 0 0,0 0 1 0 0,1-1-7 702 0,1 1 0-702 0,-3 0-4 292 0,1-1 1-292 0,-2 2 0 0 0,1-1 0 0 0,-1 0 0 0 0,-2 1 6 133 0,-2 0 1-133 0,2 0 0 0 0,0 0 0 0 0,-3 0 13 416 0,0 1 0-416 0,-1 0 1 0 0,0-1-1 0 0,0 1 46 175 0,0 0 1-175 0,-1 0 0 0 0,1 0 0 0 0,0 0 0 0 0,-1-1 137 74 0,1 1 1-74 0,0 0-149 332 0,0 0 0-81 0,-6 1 1-251 0,5-1-1 0 0,-3 1 1 0 0,2-1-2 313 0,1 0 1-313 0,2 0 0 0 0,1-1 0 0 0,2 0-30 238 0,2-1 1-238 0,0 0-1 0 0,3 0-76 293 0,-1 0 20 192 26,-1 0 1-485 0,3-1-1 0 0,0 0-19 441 206,2 0 61-38-124,-3 1 20-239-59,14-4 1-164-1,-9 2 0 0 0,6-1 54 336-38,1-1 1-336 0,1 1-1 0 0,1-1 1 0 0,1 0-84 665-10,2-1 1-665 0,-3 1-1 0 0,5-1 1 0 0,-3 0-63 434 0,1 1 1-434 0,7-3-1 0 0,-1 1 1 0 0,-1 0-35 406 0,0 0 0-406 0,6-1 1 0 0,-7 1-1 0 0,0 0 68 290 25,-2 1 0-290 0,1 0 0 0 0,-2 0 0 0 0,0 0 38 473 29,0 0 0-473-1,0 0 1 0 0,-3 1-1 0 0,2-1 38 452-34,-1 1 1-452-1,-4 0 0 0 1,-3 1 0 0 0,-3 1 30 649-16,-3 1 1-649-1,1 0-1 0 1,0-1 1 0 0,2 1-4 468-3,-2-1 1-468 0,-1 1 0 0 0,-1 0-1 0 0,0 0-85 332 0,-1 0 1-332 0,0 0-1 0 0,-2 1 1 0 0,-1 0-35 686 0,2 0 0-686 0,-4 1 1 0 0,-1-1-1 0 0,0 1 31 313 6,0 0 0-313 1,0 0 0 0-1,-4 0 0 0 1,0 1 10 249 33,0 0 1-249 0,-1 0 0 0 0,-1 0-1 0 0,-2 1 32 540 13,-2 0 1-540 0,2 0-1 0-1,-2 0 1 0 1,2 0 29 394-8,1 0 1-394 1,-2 0-1 0-1,2-1 1 0 1,1 1-36 71-12,1-1 0-71 1,2-1 0 0 0,1 0 1 0-1,1 0-33 338 5,-1 1 0-338 1,1-1 0 0-1,-1 0 0 0 0,2 0-13 733-12,-1 0 0-733 1,2-1 0 0-1,-1 1 0 0 1,-2 1-11 484-22,-1-1 1-484 0,1 0 0 0 0,-1 1-1 0 0,1-1 26 317-6,-4 1 0-317 0,2 0 0 0 0,3-1 1 0 1,-1 1 59 705-1,1-1 1-705 0,0 0 0 0 0,-2 0 0 0 0,0 1-13 684 0,0 0 1-684 0,3-2 0 0 0,0 1 0 0 0,-2 0-50 230 0,-1 1 1-230 0,-1 0 0 0 0,2-1 0 0 0,-1 0 4 599 0,-1 1 1-599 0,3-1 0 0 0,-7 2 0 0 0,3-1-6 737 0,1 0 0-737 0,-1 0 1 0 0,0 0-1 0 0,0 0-5 423 0,-3 1 0-423 0,1-1 0 0 0,-2 2 0 0 0,-2-1-7 173 0,1 0 0-173 0,-3 1 1 0 0,-5 2-1 0 0,-3-1 16 339 3,0 2 1-339 0,3-2 0 0 0,-5 1 13 458 24,0 1 0-458 1,-2 0 1 0-1,-2 0-1 0 1,1 1 24 277 7,0-1 1-277-1,0 0 0 0 1,1 0-16 169-8,-1 1 0-169-1,0-1 0 0 0,0 0-1 185-6,1 0 1-185 0,-1 0 0 0 1,2 0-1 0-1,1 0-9 134-4,0-1 0-134 0,1 0 0 0 0,-4 2 0 0 0,0-1-2 51-4,1 0 0-51 0,-1 0 1 0-1,0 1-53 23-7,0-1 0-23-1,-4 1 42 13-3,1 0-109-13 0,-5 1-304 0 0,2 0 104 17 0,-1 0 168 82 0,-2 1 168 9 0,2-1 0-108 0,-5 1 0 0 0,-2 1-15 64 0,-4 0 1-64 0,-8 3 0 0 0,-3 1 0 0 0,-3 0-90 81 0,-1 0 0-81 0,-4 2 0 0 0,-1 0 0 0 0,-1-1 0 0 0,0 2 8 34 0,-1-1 1-34 0,0 0 0 0 0,-4 1 0 0 0,-2 1 23 0 0,-1 0 1 0 0,-1 0 0 0 0,-6 2 79 0 0,-2 0 1 0 0,-6 2 0 0 0,2-1-1 0 0,-2 1-1 0 0,-3 0 0 0 0,-4 2 0 0 0,-4 0 0 0 0,-3 1-33 0 0,-3 1 1 0 0,-6 2 0 0 0,1-1-1 0 0,-4 1 2 0 0,0 0 0 0 0,-9 3 0 0 0,0-1 0 0 0,0 1 6 0 0,-1-1 1 0 0,-2 1 0 0 0,3 0 0 0 0,4-2 85 0 0,2 0 1 0 0,0 0 0 0 0,4-1-1 0 0,0 0 60 0 0,2 0 0 0 0,-1-1 0 0 0,2 1 1 0 0,1-1-104 0 0,1-1 1 0 0,0 1 0 0 0,-1 0 0 0 0,2-1-93 0 0,2 0 1 0 0,-6 2-1 0 0,3-2 1 0 0,-3 2 46 0 0,1-1 1 0 0,-4 1 0 0 0,5-1 0 0 0,-2 1 23 0 0,0-1 0 0 0,1 0 0 0 0,-1 1 0 0 0,4-2 9-10 0,3 0 0 10 0,0 0 1 0 0,1-1-1 0 0,0 0-20-359 0,3 0 0 359 0,3-1 0 0 0,4-1 1 0 0,0 0-36-295 0,0 0 0 295 0,-3 1 1 0 0,-1 0-1 0 0,2-1-39-529 0,1 0 0 529 0,1 0 1 0 0,1 0-1 0 0,-1 0 19-402 0,1 0 1 402 0,-1-1 0 0 0,1 1 0 0 0,-1 0 51-790 0,0 0 1 790 0,1-1 0 0 0,3 1 0 0 0,2-2-36-416 0,0 1 0 416 0,2-2 0 0 0,-3 2 0 0 0,1-1 0 0 0,2 1-91-621 0,-2-1 0 621 0,4-1 0 0 0,-2 1 129-279 0,2 0 1 279 0,-1 0 0 0 0,-1-1 0 0 0,1 1 49-118 0,-2 0 0 118 0,3 0 0 0 0,-5 0 0 0 0,2 1-45-477 0,2-2 0 477 0,-2 2 1 0 0,4-2-1 0 0,2-1-43-226 0,3 0 0 226 0,-2 1 0 0 0,5-2 0 0 0,-1 1 0 0 0,0-1-11-731 0,0 0 0 731 0,-2 2 0 0 0,1-2 0 0 0,1 1 85-527 0,0-1 0 527 0,-2 1 0 0 0,3-1-19-78 0,2 0 1 78 0,-4 1 0 0 0,-2 0 0 0 0,-2 1-43-401 0,-1 0 1 401 0,0-1 0 0 0,-1 2 0 0 0,-1-1 0 0 0,1 0-22-712 0,2 0 0 712 0,3-1 1 0 0,-1 0-1 0 0,5-1 40-547 0,2 0 1 547 0,2-1-1 0 0,-1 0-4-328 0,1 0 0 328 0,3-1 0 0 0,4-1 0 0 0,2 0 0 0 0,1-1-5-114 0,1 1 0 114 0,0-1 1 0 0,3-1 13 0 0,3 0 0 0 0,4-1 0 0 0,0 0-152 0 0,0-1-28 0 0,0 1 129 0 0,0 0 18 0 0,5-2 93-17 0,1 1 5-182 0,5-3 0 199 0,5 0 1 0 0,3-1-1 0 0,5-1 70-64 0,5-1 1 64 0,2-1-1 0 0,4-1 1 0 0,1-1-121 0 0,0 1 1 0 0,4-1 0 0 0,-2 0 0 0 0,3 0-24 0 0,1-1 0 0 0,1 0 1 0 0,4-1-1 0 0,2-1 18 0 0,3 0 1 0 0,3-1 0 0 0,6-1 0 0 0,2-1 0 0 0,5-1 112 0 0,5-2 0 0 0,3 0 1 0 0,0 0-110 0 0,2-1 0 0 0,2 0 0 0 0,6-2 0 0 0,1 0-21 0 0,3 0 1 0 0,-5 0 0 0 0,5-1 0 0 0,1 1 15 0 0,1-2 0 0 0,5 0 1 0 0,-1 0-1 0 0,2-1-11 0 0,-3 1 1 0 0,7-2 0 0 0,-5 2 0 0 0,2-1-31 0 0,4-1 0 0 0,-4 1 0 0 0,6-2 0 0 0,-3 2-39 0 0,-6 1 1 0 0,5-2 0 0 0,-8 3-1 0 0,2-1 66 0 0,1 0 0 0 0,4-2 1 0 0,-5 3-1 0 0,-3-1 55 28 0,0 1 1-28 0,-2 0-1 0 0,-1 1 1 0 0,-2 0-11 394 0,1 0 1-394 0,0 0 0 0 0,0 0 0 0 0,1-1-65 569 0,-1 1 1-569 0,6-2-1 0 0,-6 2 1 0 0,2 0-1 0 0,0-1-27 777 0,-2 1 1-777 0,2-1-1 0 0,-6 2 1 0 0,3-1 87 917 0,0 0 0-917 0,-3 1 0 0 0,0 0 32 844 0,-2 0 1-844 0,3 0-1 0 0,-2 0 1 0 0,1-1-70 686 0,1 1 0-686 0,-2 0 0 0 0,4-1 0 0 0,-3 1-35 885 0,-4 1 1-885 0,-3 0-1 0 0,1 1 1 0 0,0-1-18 562 0,-2 1 0-562 0,2-1 0 0 0,-6 2 1 0 0,0 0-1 0 0,2-1 86 702 0,-3 1 0-702 0,4-1 1 0 0,-5 2 25 490 0,-2-1 1-490 0,0 1 0 0 0,-1 1 0 0 0,-1-1 13 713 0,-1 0 1-713 0,0 1 0 0 0,-2 0 0 0 0,-3 1-59 539 0,0-1 0-539 0,0 1 0 0 0,4-1 0 0 0,-4 1 10 1035 0,-3 1 1-1035 0,2-1 0 0 0,-8 2 0 0 0,2-1 0 0 0,0 1 61 655 0,-4 1 1-655 0,-5 0-1 0 0,-3 2-178 431 0,-4 0 0-431 0,-3 2 0 0 0,-4 0-2721 413 0,-4 1 1088-263 0,-7 2 0-150 0,-12 3 1712 2 0,-9 3 0-2 0,-12 2 0 0 0,-5 1 0 0 0</inkml:trace>
  <inkml:trace contextRef="#ctx0" brushRef="#br0" timeOffset="38007">393 2032 11665 209135 63804,'-13'4'24'0'0,"-1"-1"1"0"0,-1 1-1 0 0,1-1 1 0 0,2 0-150 0 0,0 0 0 0 0,4-1 0 0 0,1 0 741 0 0,-2 0-370 0 0,2 0 1 0 0,3-1 0 0 0,7-2-125 0 0,4 0 1 0 0,6-3-1 0 0,3 0 1 0 0,0 0-57 0 0,0 0 1 0 0,5-1 0 0 0,-3 1 0 0 0,1-1 0 0 0,1 0 84 0 0,0 0 1 0 0,0 0 0 0 0,4-1-1 0 0,0 0 1 0 0,2 0 0 0 0,1-1 0 0 0,2-1-11 0 0,2 1 0 0 0,7-3 1 0 0,2 0-1 0 0,2 0-165 0 0,2-1 0 0 0,5-1 1 0 0,0 0-1 0 0,-1-1 1 0 0,1 1-118 55 0,0 0 0-55 0,3-1 1 0 0,-3 1 159 522 0,-1 0 1-522 0,-2 0-1 0 0,0 1 1 0 0,0-1-1 0 0,1 1 1 0 0,-2 0-1 0 0,0-1 1 0 0,-1 1-1 0 0,2 0 7 1004 0,0 0 0-1004 0,0-1 1 0 0,-1 1-26 867 0,-1 0 1-867 0,1 0 0 0 0,0-1 0 0 0,0 1-43 605 0,-1 0 0-605 0,2 0 1 0 0,-3 0-1 0 0,0 0 87 651 0,-2 1 0-651 0,-5 1 0 0 0,1 0 1 0 0,-3 0-1 0 0,-3 2 92 438 0,-2-1 1-438 0,-2 2 0 0 0,2-2-1 0 0,1 1-116 111 0,2-1 0-111 0,-3 1 0 0 0,1-1 0 0 0,0 1 7 0 23,2-1 0 0 0,1 0 0 0 0,0-1 0 0-1,1 1 1 0 1,2-1-1 0 0,2-1 0 0-1,-1 1 0 0 1,-1 0-12 211 51,2 0 0-211 0,-2 0 1 0-1,3-1 16 518-54,0 0 1-518 1,1 0 0 0-1,-1 1-1 0 0,0-1 27 436-7,0 0 0-436 0,-1 1 1 0-1,-4 0-1 0 1,1 0 54 644-6,2 0 0-644 1,0 0 1 0 0,-2 0-1 0-1,1 0 0 0 1,1 0-145 477-4,-1 0 0-477 0,2 0 1 0 0,0-1-1 0-1,-1 1 1 0 1,0 0-1 0 0,0 0 0 0 0,-1 0 1 0-1,-1 0-115 567 31,-1 0 1-567 0,-4 2-1 0 0,0-1 122 479-14,2 1 1-479-1,-4-1 0 0 1,1 1 0 0-1,1 0 87 14-8,-1 0 1-14 1,1-1-1 0 0,-2 1 1 0-1,-1 0-25 0-4,-1 1 0 0 1,5-2 1 0-1,-3 1-1 0 1,1 0 19 0 12,0 0 1 0 0,-4 0-1 0 0,2 1 1 0 0,0-1-44 0 6,1 0 0 0 0,-3 1 1 0 1,2-1-1 0-1,1 0-111 0-1,-1 0 1 0 0,0 1 0 0-1,2-2-1 0 1,-3 2 1 0 0,0-1 126 20 2,-1 1 1-20 1,2 0-1 0 0,-3-1 1 0-1,3 1 34 238-1,1-1 1-238 0,-3 0 0 0-1,5 0 0 0 1,0-1-9 397-6,2 1 0-397 0,-3-1 1 0 0,0 1-1 0 0,1 0-36 220-12,2-1 1-220 0,4-1 0 0 0,0 0-22 113 1,-1 0 1-113 0,2 0 0 0 0,0 0 0 0 0,0-1-30 457 9,0 1 1-457 0,3-1-1 0-1,-3 1 1 0 1,0 0-1 0 0,0-1 11 501 0,-2 2 1-501 0,3-2 0 0 1,0 1 0 0-1,1-1 0 373-11,3 0 0-373 0,-3 0 1 0 1,0 0-1 0-1,-1 1 20 460-5,1-1 1-460-1,-2 1 0 0 1,3-1-1 0 0,-1 0 24 547-1,0 1 1-547 0,-4 0-1 0 0,1 0-22 173 0,-3 0 0-173 0,4 0 1 0 0,-1 0-1 0 0,-1 1 0 0 0,0-1-41 34 6,1 0 1-34 1,-3 1-1 0-1,5-2 1 0 1,-2 1 16 106 19,0 0 0-106 0,2 0 1 0 0,-3 0-1 0 0,3-1-2 141 7,2 1 1-141 0,-3-1 0 0 0,2 1 0 0 0,1-1 10 281 10,-1 0 0-281 0,-3 1 1 0-1,1 0-1 0 1,-3 0 13 415-17,-1 1 0-415-1,-2 0 1 0 1,0 1-1 0-1,1-1 0 0 0,-2 0 1 0 1,-1 1-1 0-1,-1 0 0 0 1,1 0-2 455 10,-1 0 0-455-1,4-1 0 0 1,-4 1-24 442-17,0 0 1-442-1,4-1 0 0 1,-3 1 0 0-1,2-1-9 607 3,2 0 0-607 0,-3 0 0 0 0,0 1 0 0 0,-1 0 16 821-6,0-1 0-821 1,-3 2 1 0 0,-3 0-1 0-1,-1 1 7 606-12,0-1 1-606 0,-2 1-1 0 0,0 0 1 0 0,-1 1 0 0 0,0-1-1 378-3,2 0 0-378 1,-3 0 1 0-1,1 0 35 362 0,0 1 0-362 0,3-2 0 0 0,0 1 0 0 0,0-1-14 512 0,1 0 0-512 0,0 1 0 0 0,1-1 0 0 0,2-1 0 0 0,-2 1-2 666 0,-1 1 1-666 0,0-1 0 0 0,-3 1-49 470 0,-2 0 1-470 0,-1 1-1 0 0,-3 1 1 0 0,1-1-81 103 0,-2 1 0-103 0,-4 1 126 18 0,-2 0 0-18 0,-3 1 82 0 0,3-1-122 0 0,-5 1 1 0 0,8-1-175 0 0,-3 0 0 0 0,-2 1 57 13 0,2-1 3 161 0,-4 2 367-138 0,1-2-329-36 0,-4 2 0 0 0,-5 2 104 652 0,-2 0 0-652 0,-4 0 1 0 0,-2 2-1 0 0,-1-1 57 37 0,-1 1 1-37 0,-6 1 0 0 0,3 0 0 0 0,-3 0-1 0 0,-2 0-3 0 0,0 1 1 0 0,-1 0 0 0 0,-2 1-50 0 3,-1-1 1 0 0,-5 2 0 0 0,1 0 0 0 0,-2 0-9 0 14,-1 1 0 0 0,-4 0 1 0 0,-2 1-1 0 0,-2 1-26 0-8,0-1 0 0 0,-5 2 0 0-1,3-1 0 0 1,-3 1 18 0-8,0-1 0 0-1,-3 2 0 0 1,1-1 0 0 0,0 0 14 0-1,0 1 1 0 0,-4 0 0 0 0,1 0 0 0 0,-3 0 29 0 0,0 1 0 0 0,0 0 1 0 0,-1 0-1 0 0,1-1 0 0 0,2 1-12 0 0,1-1 1 0 0,-3 0 0 0 0,-3 2-1 0 0,-2 0-58 0 0,2-1 1 0 0,-1 1-1 0 0,0 0-39 0 0,0-1 0 0 0,-4 2 0 0 0,5-2 1 0 0,1 1-21-16 0,-1-1 0 16 0,-6 2 0 0 0,2 0 0 0 0,3-2 86-576 0,-1 1 0 576 0,3-1 0 0 0,0 1 0 0 0,-1-1 0 0 0,-2 1 155-895 0,-2 0 1 895 0,7-1 0 0 0,-1 0-130-322 0,1 0 1 322 0,-5 1 0 0 0,4-1-1 0 0,0 0-59-210 0,-1 0 0 210 0,2 0 0 0 0,-1 0 1 0 0,0 0-24-352 0,0-1 0 352 0,2 1 0 0 0,1-1 1 0 0,2 0 41-547 0,1-1 1 547 0,-3 1-1 0 0,5-1 1 0 0,1 0 34-720 0,1 0 0 720 0,-2 0 0 0 0,-1 0 0 0 0,0 0 0 0 0,1 0 18-561 0,0 0 1 561 0,2-1 0 0 0,-8 3-23-419 0,2-1 1 419 0,2-1 0 0 0,-4 2-1 0 0,-1-1 1 0 0,-2 2-29-213 0,0-1 1 213 0,0 0 0 0 0,3-1-1 0 0,1 1 1 0 0,2-2 0 0 0,1 1-50-397 0,3-1 66 251 0,1-1 1 146 0,2 0 0 0 0,0 0 0 0 0,0 0-5-133 0,0 0 1 133 0,1 0-1 0 0,1-1 1 0 0,1 0 9-362 0,0 1 1 362 0,-7 0 0 0 0,6 0-1 0 0,1-1 1 0 0,-1 1-47-389 0,-1-1 0 389 0,0 1 0 0 0,-1 0 0 0 0,0 0-55-502 0,0 0 1 502 0,-1 0 0 0 0,0 0 0 0 0,1 0 94-649 0,2 0 1 649 0,0-1 0 0 0,-1 1 0 0 0,2-1-1 0 0,1 0 1 0 0,-1 0 16-414 0,0 1 1 414 0,0-1-16-356 0,1 0 1 356 0,1-1 0 0 0,-3 2 0 0 0,2-1-1 0 0,-2 0 1 0 0,-1 1-61-111 0,-1 0 1 111 0,-5 1 0 0 0,-2 1-1 0 0,-1 0 1 0 0,-2 1 65-404 0,-2-1 0 404 0,7 0 1 0 0,-4 0-1 0 0,3-1-2-352 0,1 0 0 352 0,0 1 0 0 0,3-2 0 0 0,0 1-5-424 0,0-1 1 424 0,3 0-1 0 0,3-1 1 0 0,1 0 0 0 0,3-1-18-704 0,1-1 1 704 0,5 0 0 0 0,0-1 0 0 0,2 0 39-533 0,3-1 1 533 0,1 0 0 0 0,3 0 0 0 0,1-1 0 0 0,2-1 0 0 0,-1 1 38-313 0,3-1 0 313 0,-4 1-40-96 0,5-2 0 96 0,1 1 0 0 0,3-1-67-6 0,0 0 1 6 0,3-2 0 0 0,1 1-69-12 0,-2 0 0 12 0,0 1 0 0 0,-1-1 1-89 0,-1 1 1 89 0,4-1-1 0 0,0 0 1 0 0,-2 0 142-56 0,-1 0 0 56 0,-2 1 1 0 0,0 0-1 0 0,-2 1 0 0 0,-1-1 43-215 0,0 1 1 215 0,3-1-1 0 0,0 0 1 0 0,0 0-1 0 0,1 0 21-265 0,-1 0 0 265 0,5-1 219-12 0,0-1-279 12 0,4 0 1 0 0,0 0-74 0 0,6-2 1 0 0,3-1 0 0 0,7-1-1 0 0,1 0 51 0 0,1-1 0 0 0,7-1 1 0 0,-1-1-1 0 0,6 0 19 0 0,2-2 1 0 0,1 1-1 0 0,5-2 1 0 0,1 0-28 0 0,1 0 1 0 0,7-2 0 0 0,0 0 0 0 0,6-1-2 0 0,2-1 1 0 0,2-1 0 0 0,-2 1 0 0 0,5-1 0 0 0,1-1-18 0 0,2 1 0 0 0,-1-1 0 0 0,-3 1 0 0 0,1 0 0 0 0,1-1-24 0 0,1 1 0 0 0,7-3 30 0 0,-3 1 0 0 0,5-1 0 0 0,-4 2 0 0 0,1-2 0 0 0,2 0 21 0 0,1 1 0 0 0,3-2 0 0 0,-1 0 1 0 0,2 1 17 0 0,1-2 0 0 0,-1 1 1 0 0,4-1-1 0 0,0 0-84 0 0,4-1 1 0 0,-4 1 0 0 0,7-1-1 0 0,1-1 1 0 0,0 0 0 0 0,-1 0 0 0 0,-1 1-48 0 0,0-1 1 0 0,0 1 0 0 0,-4 0 0 0 0,1 1 66 0 0,-2 0 1 0 0,-1 0 0 0 0,-1 0 0 0 0,-2 1 153 0 0,-1 0 0 0 0,-1 0 0 0 0,-1 1 0 0 0,1-1-33 0 0,-3 1 1 0 0,6-1 0 0 0,-6 1 0 0 0,1-1 0 0 0,-1 1 3 246 0,-1 1 0-246 0,0-1 0 0 0,7-1 0 0 0,-1-1-14 646 0,1 1 0-646 0,-3 0 0 0 0,2 0-148 697 0,1 0 0-697 0,1-1 0 0 0,3-1 0 0 0,-1 1 3 550 0,-3 1 0-550 0,7-2 0 0 0,-10 2 1 0 0,3 0 84 634 0,2-1 1-634 0,-4 1-1 0 0,1-1 1 0 0,1 1-12 661 0,-2 0 1-661 0,3-1 0 0 0,-4 2-1 0 0,0-1 1 0 0,0 0-20 1007 0,2 0 1-1007 0,-8 2-1 0 0,10-3 1 0 0,-4 1 18 1231 0,-1 1 0-1231 0,2-1 0 0 0,-6 2 0 0 0,1-1-181 1101 0,-2 1 0-1101 0,-7 1 0 0 0,7-1 0 0 0,-2 1 128 828 0,-2-1 0-828 0,-3 2 0 0 0,0-1 0 0 0,-4 2 103 694 0,-2 0 1-694 0,-4 1-1 0 0,1 0 1 0 0,-1 0 148 627 0,-2 0 1-627 0,-3 2 0 0 0,3-2-159 551 0,-4 2 0-551 0,0-1 0 0 0,-5 2 0 0 0,-1 0-70 652 0,-2 1 0-652 0,-6 1 0 0 0,-2 0 0 0 0,-3 2-33 646 0,-1-1 0-646 0,-1 1 0 0 0,-1 0 0 0 0,-3 1 1 0 0,1-1 149 368 0,0 1 1-368 0,-4 0 0 0 0,3 0-1 0 0,-2 0 57 242 0,0 1 0-242 0,0-1 1 0 0,-4 1 77 374 0,0 0 0-374 0,-3 1 138 338 0,0 0-134-164 0,1 0-71-99 0,-3 1 1-75 0,1-1 192 68 0,-2 1-294-36 0,-3 0 0-32 0,6-1 14 82 0,-2 1 0-82 0,2-1-77 133 0,4-1 0-133 0,0 0 0 0 0,-1 0-128 219 0,1 0 1-219 0,-1 0 76 126 0,1 0 0-126 0,-2 1 0 0 0,2-1 59 143 0,-2 0 0-143 0,1 0 1 0 0,1 1-1 0 0,-1-1 40 204 0,0 0 0-204 0,0 0 0 0 0,1 0 0 0 0,-1 1 64 191 0,0-1 1-191 0,-3 1-1 0 0,0 0 1 0 0,1 0 33 252 0,0-1 0-252 0,2 1 1 0 0,0-1-119 45 0,0 0 0-45 0,-4 1 1 0 0,1 0-1 0 0,0 0-166 49 0,2 0 0-49 0,-3 0-1230 15 0,1 0 221-15 0,-6 2 300 0 0,4-2 848 4 0,-6 2 0-4 0,0 0 0 0 0</inkml:trace>
  <inkml:trace contextRef="#ctx0" brushRef="#br0" timeOffset="45537">137 1572 11665 216119 54005,'-3'-5'-633'0'0,"0"0"672"0"0,-1 0 1 0 0,1-1 0 0 0,-1 0 0 0 0,0 0 0 0 0,0 0-16 0 0,-1-2 1 0 0,2 3 0 0 0,-2-1-1 0 0,1-1 1 0 0,-1 0 0 0 0,0-1 151 0 0,0 1 1 0 0,0-1 320 0 0,0 0 1 0 0,1 2 195 0 0,0 0 0 0 0,2 2 8 0 0,0 1-102 0 0,1 2-686 0 0,5 7 0 0 0,0 0 1 0 0,4 6 168 0 0,-2-3 0 0 0,-1-1 0 0 0,0 0 29 0 0,0 0 1 0 0,2 2 0 0 0,0 1 0 0 0,1 1-62 0 0,0 1 1 0 0,1 1 0 0 0,1 0 0 0 0,-1 1 15 0 0,2 1 1 0 0,-1 0-1 0 0,0 0 1 0 0,-1-2-70 0 0,1 0 1 0 0,0 2-1 0 0,2 3 1 0 0,1 1 23 0 0,-1-1 0 0 0,0-2 0 0 0,1 3 0 0 0,-1 0 45 0 0,2 0 1 0 0,-1 1 0 0 0,0-1 0 0 0,1 1 68 0 0,-1-1 1 0 0,0 1 0 0 0,1-1-1 0 0,-1 1-50 0 0,0 0 1 0 0,2 1 0 0 0,0 1 0 0 0,-1-1-51 0 0,1 1 1 0 0,1 1-1 0 0,-2-2 1 0 0,0 0 5 0 0,0-1 1 0 0,1 2-1 0 0,1 1 1 0 0,0 1 13 0 0,1 2 0 0 0,0-1 0 0 0,0 1 0 0 0,0-2-58 0 0,0 2 0 0 0,0-2 0 0 0,-1 1 0 0 0,1-1 7 0 0,-1 0 0 0 0,2 3 0 0 0,-1-3 1 0 0,0 3 48 0 0,2 0 0 0 0,-1 0 1 0 0,1 1-1 0 0,-1-1 87 0 0,0 0 0 0 0,1 1 1 0 0,1 1-1 0 0,0 1-21 0 0,-1-1 1 0 0,2 2-1 0 0,-1-1 1 0 0,-1-1-96 0 0,0-1 1 0 0,1 2 0 0 0,0 0-1 0 0,1 0-53 0 0,-1 1 0 0 0,0-1 1 0 0,1 0-1 0 0,-1 0 18 0 0,1 1 1 0 0,-1-1 0 0 0,-1-1 0 0 0,0-1 7 0 0,1 2 1 0 0,1 2 0 0 0,2 1 0 0 0,-2-1 64 0 0,0-1 1 0 0,0 1-1 0 0,-1-2 1 0 0,1 1 2 0 0,0 0 0 0 0,2 3 1 0 0,-3-5-1 0 0,0 2-56 0 0,0-1 1 0 0,2 3 0 0 0,-1-3-1 0 0,0 2 20 0 0,0 0 1 0 0,-2-4-1 0 0,2 3 1 0 0,0 0-118 0 0,-1-1 1 0 0,1 2 0 0 0,-1-3 0 0 0,0 1 72 0 0,0 0 0 0 0,0-1 0 0 0,-1 0 0 0 0,0 0 23 0 0,1 0 1 0 0,-1 0 0 0 0,2 1 0 0 0,-2-1 47 0 0,0-1 1 0 0,2 3 0 0 0,-1-1 0 0 0,1 1 68 0 0,0 1 0 0 0,0-1 0 0 0,-1 0 0 0 0,1-1-33 0 0,-2-1 1 0 0,3 4 0 0 0,-2-4-1 0 0,-1 0-76 0 0,2 2 1 0 0,-2-3 0 0 0,1 2 0 0 0,0 0-40 0 0,-1-2 1 0 0,2 3 0 0 0,-2-3 0 0 0,-1 0-42 0 0,1 0 1 0 0,1 2-1 0 0,-1-2 1 0 0,0-1 30 0 0,-2 0 0 0 0,3 2 0 0 0,-3-3 0 0 0,1 0 23 0 0,0 0 1 0 0,-2-2 0 0 0,0-1 0 0 0,0 1 29 0 4,1 1 1 0 0,-1 0 0 0-1,1 0 0 0 1,0 0 21 0 35,0-1 0 0-1,1 3 1 0 0,-2-2-1 0 0,0-2 19 0 26,-1 0 1 0-1,3 2-1 0 1,-2 0 1 0-1,0-1-25 0-5,1 0 0 0 0,-2-2 0 0 0,1 2 1 0 0,0 0 3 0-25,-1-2 0 0-1,2 3 0 0 0,-3-5 0 0 0,1 3-85 0-14,1 0 1 0-1,2 4-1 0 0,-2-4 1 0 0,0 0-24 0 14,-1 1 0 0 0,3 2 0 0 0,-2-2 0 0 0,0 0 51 0 28,0-2 0 0 0,-1 1 0 0 0,0-1 0 0-1,0 0 53 0 14,0-1 0 0-1,0 2 0 0 0,-1-1 0 0 1,1-1 33 0-16,0 1 0 0 1,-1-1 0 0-1,2 3 0 0 1,0-2-35 0-31,-2 0 0 0-1,2 1 1 0 1,-1-1-1 0 0,-1-1-10 0-9,1 1 1 0-1,1 2-1 0 1,-1-2 1 0 0,1 1-6 0 11,-1 0 1 0 1,-1-3-1 0-1,0 1 1 0 1,0-1-14 0 9,0 0 0 0 0,0 1 0 0 1,0 0 0 0-1,0 0-10 0 2,0-2 1 0 0,-2 0-1 0-1,3 3 1 0 1,-1-2 9 0-6,-2-2 0 0 0,1 1 1 0-1,1 2-1 0 1,0-1-31 0-1,-1-1 0 0 1,1 0 0 0-1,-1 2 1 0 1,0-2 34 0-1,1 1 1 0 1,0 1-1 0-1,0-1 1 0 1,-1-2 48 0 1,-1 0 1 0 1,2 3 0 0-1,-2-3 0 0 1,1 0 10 0 5,0 2 0 0 0,-3-5 0 0 1,4 4 1 0-1,-2-1-6 0-2,1 0 0 0-1,0 3 0 0 1,-1-5 0 0 0,1 3-42 0-9,-1 0 0 0 0,2 0 1 0 0,-2-1-1 0 0,1 1-9 0-1,0-1 1 0 1,-2-2 0 0-1,0 1 0 0 0,-1-2 37 0 3,0-2 1 0 0,1 4-1 0 0,0-1 1 0 0,0-1 142 0 6,-2-2 0 0 0,-1-1 0 0 1,1 0 1 0-1,-1 0-75 0 12,1 1 0 0 0,0 0 1 0 0,0-1-1 0 0,0 1-129 0 20,0 0 0 0 0,1 1 0 0 0,-3-4-228 0-11,1 1 1 0 0,-1-1 0 0 0,0 0 220 0-28,1 1 1 0 1,-2-2 0 0-1,0-1 0 0 1,-2-2 88 0-10,0-1 0 0 1,1 1 1 0 0,-1-1-1 0-1,0 0 99 0 2,0 1 1 0 0,1-1-1 0 0,-1 1-35 0-6,0-1 0 0-1,2 3 0 0 1,1 2-272 0-8,1 2 0 0 0,-1-2 0 0 0,0-1 1 0-1,-1-1-1771 0 21,-1-1 1 0-1,-1-1 1902 0-29,0-2 0 0 0,-1 1 0 0 0,1-1 0 0 0</inkml:trace>
  <inkml:trace contextRef="#ctx0" brushRef="#br0" timeOffset="51793">1892 1154 11665 224145 53286,'-4'-6'-18'0'0,"-1"-1"57"0"0,0 0 0 0 0,1 0 0 0 0,-2-3 1 0 0,0 1-1 0 0,0 1 0 0 0,0-2 1 0 0,1 2-1 0 0,-1-2 285 0 0,-1 1 1 0 0,2 1-190 0 0,-1-1 1 0 0,2 3-1 0 0,1 1-48 0 0,-1-1 1 0 0,1 1 221 0 0,0 0-1 0 0,0 0 96 0 0,0 1-300 0 0,1 0 0 0 0,2 5 1 0 0,2 2-1 0 0,1 2 34 0 0,2 2 0 0 0,0 1 0 0 0,0-1 0 0 0,0 2 18 0 0,2 1 1 0 0,1 3-1 0 0,3 3 1 0 0,-2-1-60 0 0,0-2 0 0 0,1 2 1 0 0,-2-1-1 0 0,3 2-9 0 0,2 3 1 0 0,-2-2 0 0 0,0 0 0 0 0,0 0-127 0 0,0 0 0 0 0,0 1 1 0 0,1 0-1 0 0,0 0 85 0 0,0 1 0 0 0,0 0 1 0 0,1 0-1 0 0,-2-1 39 0 0,1 1 1 0 0,1 0-1 0 0,1 2 1 0 0,-1 0-42 0 0,2 2 1 0 0,0 0 0 0 0,2 3 0 0 0,-1-2 17 0 0,-2-1 1 0 0,3 3 0 0 0,-1-2 0 0 0,1 2-46 0 0,0 1 1 0 0,-1-3 0 0 0,0 1-1 0 0,0-1 5 0 0,0 0 1 0 0,1 3 0 0 0,-1-3 0 0 0,1 2 35 0 0,0 1 0 0 0,2 2 0 0 0,0 0 0 0 0,-1-1 29 0 0,1 1 0 0 0,2 4 0 0 0,-1-2 0 0 0,1 1 43 0 0,0 0 0 0 0,0 0 0 0 0,1 2 0 0 0,-1-1-90 0 0,0-1 0 0 0,-1-1 1 0 0,2 3-1 0 0,0-1-110 0 0,-1 0 0 0 0,1 1 0 0 0,-1-2 1 0 0,0 0 34 0 0,-2-1 0 0 0,1-1 0 0 0,2 4 0 0 0,0-1 100 0 0,-1 0 1 0 0,1 1 0 0 0,-1-2-1 0 0,-1-2 49 0 0,-2-1 0 0 0,2 2 1 0 0,4 5-1 0 0,-1-1-49 0 0,-1-1 0 0 0,3 5 1 0 0,-2-4-1 0 0,0 1-50 0 0,1 1 0 0 0,-2-3 0 0 0,1 1 1 0 0,-1-1 9 0 0,-1-1 1 0 0,3 3-1 0 0,-4-4 1 0 0,2 0-50 0 0,0 3 1 0 0,0-1 0 0 0,0 0 0 0 0,0 0 75 0 0,1 1 1 0 0,0 0 0 0 0,-1-1 0 0 0,1 1-1 0 0,0 1 0 0 0,2 2 0 0 0,-3-3 0 0 0,1-1-12 0 0,-1 0 1 0 0,2 3 0 0 0,-1 0 0 0 0,0-2-35 0 0,1 1 1 0 0,-2-1 0 0 0,0-1 0 0 0,1 0-24 0 0,-1 1 0 0 0,2 2 0 0 0,-1-2 0 0 0,-1-2-23 0 0,-1 0 1 0 0,1 1 0 0 0,-2-3 0 0 0,1 1-6 0 0,1 1 0 0 0,-1 1 0 0 0,0-2 0 0 0,0-1 33 0 0,-3-2 1 0 0,2 2 0 0 0,0 0 0 0 0,1 0 33 0 0,-1 1 0 0 0,-1-3 0 0 0,0 0 1 0 0,0 0 13 0 16,0 0 0 0 0,-2-3 0 0 0,1 2 0 0 0,0 0-10 0-9,0 0 0 0 1,1 2 0 0-1,-1-3 0 0 0,0 0-22 0-7,-1 0 1 0 0,3 3-1 0 0,-2-2 1 0 1,0 0 3 0 17,1 1 1 0 0,-1-1 0 0 1,-1-2 0 0-1,1 2 10 0 14,0 0 1 0 0,0 0-1 0 0,-2-4 1 0 0,1 1-1 0 0,0 2 23 0 4,1 0 1 0-1,-2-1 0 0 1,3 2-35 0-9,-3-2 0 0 0,2 2 1 0 0,0-1-1 0 0,0 1 11 0 16,0-1 1 0 0,2 4 0 0-1,-3-5 0 0 1,1 2-9 0-4,0-1 1 0-1,0 2 0 0 1,0-2 0 0 0,-1-1-12 0-31,1 2 0 0 0,-2-4 0 0 0,1 4 0 0 0,1-2 0 0 1,-1 1-11 0-9,0-2 1 0 0,0 2 0 0 0,1 1 8 0 28,-1-2 0 0 0,2 3 0 0 0,-1-1 0 0 0,0 0-3 0 42,1 1 1 0 0,-2-3-1 0-1,0 0 1 0 1,0 0 2 0-7,-1 0 1 0 1,1 0 0 0-1,-1-2 0 0 0,1 2-20 0-37,-1-2 1 0 0,0 1-1 0 0,-1-1 1 0 0,1 0 3 0-24,-1 0 0 0 1,1 0 1 0-1,1 2-1 0 1,-1-1 42 0 9,-1-3 1 0 1,2 5-1 0-1,0-1 1 0 1,0 1 41 0 28,0-2 1 0 1,-1 0 0 0-1,0 0 0 0 0,0 0-45 0 5,1 0 1 0 0,-2-1-1 0-1,1 0 1 0 1,-1-1-22 0-12,-1-1 0 0 0,0 0 0 0 0,0-1 0 0 0,1 2 41 0-2,-1-2 1 0 0,1 3 0 0 0,0 0-1 0 0,1-1 29 0 10,-1 0 0 0 0,-1-1 0 0 0,0 0 1 0 0,0 0-20 0 6,1 0 1 0 0,-1 1 0 0 0,-1-4 0 0 0,0 1-25 0-16,0 0 0 0-1,0-1 0 0 0,-2-1 0 0 1,0 0 22 0-23,1-1 1 0 0,-1 0 0 0 1,-1-1 0 0-1,1 0 5 0-9,-2-1 1 0 0,0-1 0 0 1,-1-2 0 0-1,0 0 42 0 0,-1-2 1 0 0,0 2-1 0 0,-1-4 1 0 0,-1 0-99 0 0,0-1 62 0 0,0 3 1 0 0,1-2 28 0 0,-1 0 1 0 0,-1-2-178 0 3,-2-2 1 0 0,0-2-1034 0 45,0 2 1 0 0,0-2-2540 0 109,1 3 3655 0-157,-2-4 0 0 0,2 4 0 0 0,-2-4 0 0 0</inkml:trace>
  <inkml:trace contextRef="#ctx0" brushRef="#br0" timeOffset="60295">3574 510 11665 219883 64196,'-5'-7'-85'0'0,"-1"-2"1"0"0,3 4 0 0 0,-1 0-1 0 0,1-1 1 0 0,-1 0-21 0 0,-1-2 0 0 0,1 2-15 0 0,2 3 366 0 0,1 2 1 0 0,-1-2 379 0 0,1 1 1 0 0,0 1 701 0 0,-1-2-1101 0 0,6 9 0 0 0,-4-6 0 0 0,5 8 0 0 0,0-2-42 0 0,-1 1 0 0 0,1 1 0 0 0,0 0 0 0 0,1 0-116 0 0,0 2 0 0 0,0-1 0 0 0,1 2 1 0 0,0 0-42 0 0,0-1 1 0 0,1 3-1 0 0,0 0 1 0 0,2 1 16 0 0,0 2 1 0 0,-2-3 0 0 0,3 4 0 0 0,0 0-61 0 0,1 1 1 0 0,1 2-1 0 0,0-1 1 0 0,-1 0 48 0 0,0 0 0 0 0,1 1 0 0 0,1 1 1 0 0,-1 0-13 0 0,0-1 1 0 0,2 2 0 0 0,0 1 0 0 0,-1-1 38 0 0,-1-2 1 0 0,2 4 0 0 0,-1-3 0 0 0,1 2 20 0 0,0 0 0 0 0,2 3 1 0 0,1 1-1 0 0,-1-1-43 0 0,0 1 0 0 0,-1-2 0 0 0,2 2 0 0 0,-1 0 14 0 0,1 0 1 0 0,1 3 0 0 0,-2-4 0 0 0,0 1-62 0 0,-1-3 0 0 0,2 4 0 0 0,0-1 0 0 0,0 0 81 0 0,0 2 1 0 0,-1-4-1 0 0,1 4 1 0 0,1 0-34 0 0,0-1 1 0 0,0 2 0 0 0,-1-2 0 0 0,1 1-33 0 0,-1 0 0 0 0,3 3 1 0 0,-2-4-1 0 0,0 2 43 0 0,1 1 0 0 0,-1-2 1 0 0,1 2-1 0 0,-2-3-16 0 0,0 0 0 0 0,2 2 0 0 0,-1-1 0 0 0,0 1 9 0 0,2 1 1 0 0,-2-1-1 0 0,1 1 1 0 0,0 0-5 0 0,0-1 0 0 0,1 2 0 0 0,-1-1 0 0 0,1 1 0 0 0,-1 0 0 0 0,3 3 1 0 0,-2-2-1 0 0,0-1 30 0 0,1 1 1 0 0,0 1 0 0 0,0 0 0 0 0,0 1 2 0 0,2 1 1 0 0,-2-2 0 0 0,2 3 0 0 0,-1-1-16 0 0,1 0 1 0 0,-1 0 0 0 0,-1-3-1 0 0,-1 1-50 0 0,1-1 1 0 0,1 2 0 0 0,-1 0-1 0 0,1 0-61 0 2,1 2 1 0-1,-1-2 0 0 1,1 2 0 0 0,0 0-21 0 26,-1-2 0 0 0,1 2 0 0-1,0 0 0 0 1,0 0 95 0 5,0-1 0 0-1,-1 0 1 0 1,-2-2-1 0 0,2 0 75 0-3,0 2 1 0 0,0-1 0 0 0,2 4 0 0 0,1 0 10 0 9,-2-1 1 0 1,2 2 0 0 0,-2-4 0 0-1,0 2-99 0-3,1 0 0 0-1,2 4 0 0 1,-2-3 0 0-1,0-1-57 0-11,1 1 0 0 0,-1 0 0 0-1,2 3 0 0 1,0-1-20 0 9,-2-2 0 0-1,0 0 0 0 1,-1-2 0 0-1,0 0 77 0 10,0-1 1 0-1,1 3 0 0 0,-1-2 0 0 0,0 0 18 0-7,2 3 1 0-1,-2-4 0 0 1,0 2 0 0-1,0-2 39 0-1,-1 0 0 0-1,4 5 1 0 0,-3-3-1 0 0,1 0 7 0-7,-1-1 0 0-1,3 4 0 0 1,-3-4 0 0-1,0 0 0 0 1,1 1-33 0 7,-2-1 0 0 1,2 1 0 0-1,1 2-12 0 12,-1-2 1 0-1,-2-1 0 0 1,0-3-1 0 0,0 1-88 0 13,1 3 1 0 0,0-2 0 0 0,-1-1 0 0 0,-2-2 37 0-22,-1-2 1 0-1,1 2 0 0 1,-1-3-1 0 0,1 3 1 0-1,1 0-17 0 8,0 1 0 0 0,-2-3 1 0-1,0 0 16 0-11,-1-2 1 0-1,-1-1 0 0 0,2 2 0 0 0,-2-1 1 0 9,1 0 1 0 0,-1-1 0 0 1,0-1 0 0-1,-1 0-2 0 0,1 0 0 0 0,-1-1 0 0-1,1 2 1 0 1,1 0 4 0 0,-2-1 1 0-1,2 3 0 0 1,-2-4-1 0 0,1 2-10 0 4,1 1 0 0 1,-4-5 0 0-1,3 2 0 0 1,-1 0 5 0-10,0 0 0 0 0,-1-1 0 0 0,-1-2 0 0 0,1 2 13 0-23,0 0 1 0 1,-1-1 0 0 0,2 1 0 0 0,-1 0-10 0-10,-1-2 1 0 0,-1-1 0 0 0,1 1 0 0 0,1 1-1 0 9,0 1 1 0 0,1 2-1 0 0,-2-5 1 0 0,0 1 0 0 0,0 0-22 0 43,0 1 0 0 1,-1-3 1 0-1,1 2 27 0-7,-2-2 0 0 0,2 1 0 0 0,-1 0 0 0 0,0-1 17 0-6,-2-2 1 0-1,1 1-1 0 1,-1-1 1 0 0,2 2-8 0-23,-1-1 0 0 0,0-1 0 0 1,-2-2 1 0-1,0 1-1 0 1,1 1-12 0-12,1 0 0 0 1,0 2 0 0-1,1-1 0 0 1,-1 1-11-9 0,0 0 0 9 0,-1-4 1 0 0,0 1-4-251 8,0 1 1 251 0,0 0 0 0 0,0 0 0 0 0,0-1 19-208 9,0 1 0 208 1,-1-2 0 0-1,1 1 0 0 1,-1-1 21-77-1,-1-1 1 77 0,2 2 0 0 0,-2-4 0 0-1,0 2-12-4-6,0 0 1 4 0,2 3 0 0 0,-1-3 0 0 0,-1 0-3 0-1,1 1 1 0 1,-1-2 0 0 0,2 3 0 0 0,-1-1-4 0 7,-3-4 1 0 1,3 3-1 0 0,-1-1 1 0-1,0 1 65 0 3,-1-3 0 0 0,0 1 1 0-1,0 1-1 0 1,1 0 1 0 0,-1 0 102-43 6,-1-3 0 43 0,0 0 1 0 0,-1-2-93-167-14,0 1 0 167-1,0-1 0 0 0,0 2 0 0 0,0-1 57-142-5,0-1 1 142 0,-2-2 0 0 0,0 0-142-18-8,1 0 1 18-1,0 2 0 0 0,1 1-1 0 1,-1-2-139 0 2,-1-2 0 0 0,-2-1 0 0 0,2 1-781 0 1,1 2 1 0-1,-3-3-2014 0 7,2 1 2937 0-13,-2-3 0 0 0,1 2 0 0 0</inkml:trace>
  <inkml:trace contextRef="#ctx0" brushRef="#br0" timeOffset="65336">5491 210 11665 221341 62014,'-5'-8'-171'0'0,"0"1"0"0"0,0 0 0 0 0,1 1 0 0 0,1 0 1 0 0,-1 0 705 0 0,0 0 1 0 0,1 2-399 0 0,1 0 0 0 0,-1 0-120 0 0,-1-3 1 0 0,1 3-1 0 0,0 0-81 0 0,0-1 0 0 0,-3-3 11 0 0,-1-4 1 0 0,0 1 0 0 0,0 0 56 0 0,0 1 1 0 0,2 2-1 0 0,-1-1 162 0 0,0 0 0 0 0,2 2 1 0 0,0 1-1 0 0,0 1 392 0 0,1-1 0 0 0,-2-1-155 0 0,0-1 0 0 0,2 4 341 0 0,0-2-305 0 0,1 4-308 0 0,1 0 0 0 0,1 3 2 0 0,2 1 0 0 0,1 3 0 0 0,2 2 1 0 0,0 1-2 0 0,0 0 1 0 0,2 2-1 0 0,0 2 1 0 0,1 0 43 0 0,1 1 1 0 0,0 2 0 0 0,1 0 0 0 0,0 1-64 0 0,1 0 0 0 0,4 8 1 0 0,0-1-1 0 0,0 0-132 0 0,-1-1 0 0 0,0-2 0 0 0,0 2 0 0 0,1 2-21 0 0,1 0 1 0 0,3 5-1 0 0,-3-4 1 0 0,2 2 66 0 0,-1 0 1 0 0,1 1-1 0 0,1 1 1 0 0,0 1 30 0 0,2 1 0 0 0,0 1 0 0 0,0 0 0 0 0,-1 0-27 0 0,2 2 0 0 0,-1-1 1 0 0,0-1-1 0 0,0-1-2 0 0,-2-1 1 0 0,2 3 0 0 0,1 0 0 0 0,0 1-6 0 0,-1-1 0 0 0,4 5 1 0 0,-2-2-1 0 0,1 1 9 0 0,2 2 1 0 0,-2-2 0 0 0,1 1 0 0 0,0 1 101 0 0,-1-2 1 0 0,4 6 0 0 0,-1-2 0 0 0,-1 1 77 0 0,1-2 0 0 0,2 6 0 0 0,1-1 1 0 0,0 2-137 0 0,1 0 0 0 0,-3-4 0 0 0,1 3 0 0 0,1 0-59 0 0,0 0 1 0 0,1 1 0 0 0,-2-2-1 0 0,0-1-115 0 0,0 1 0 0 0,0 1 0 0 0,1 0 0 0 0,0-1-26 0 0,-2-2 1 0 0,1 3 0 0 0,-1-4-1 0 0,0 1 50 0 0,-2-2 1 0 0,3 3-1 0 0,0 1 1 0 0,0-1 155 0 0,-1-1 0 0 0,1 1 1 0 0,-2-1-1 0 0,1 0-13 0 0,0 0 0 0 0,1 2 1 0 0,2 2-1 0 0,-2-2 165 0 0,0 0 0 0 0,1 0 1 0 0,0 2-1 0 0,-1-2-187 0 0,1 0 0 0 0,-1 0 0 0 0,1 2 0 0 0,-1-3-61 0 0,-2-2 0 0 0,1 1 0 0 0,0 0 1 0 0,0 0-76 0 0,0 1 0 0 0,0-2 0 0 0,-1-1 0 0 0,-1 1 52 0 0,0-3 1 0 0,1 3 0 0 0,-2-4 0 0 0,-1 0 35 0 4,1-1 0 0-1,-1 0 1 0 1,-2-2-1 0 0,2 1-3 0 26,-2-1 0 0-1,2 2 0 0 1,0-1 0 0 0,-2-2-18 0 35,-1-1 1 0 0,0 0 0 0 0,0-2-1 0 0,-1 0-3 0 10,-1-1 1 0-1,-1-2 0 0 1,0-1 0 0-1,0 0-22 0-15,-2-2 1 0 0,0 0 0 0-1,-1-3-1 0 1,0 2 69 0-7,-1-2 0 0-1,0-1 1 0 1,0 0-1 0-1,-2-2 103 0 1,-1-3 1 0-1,1 3-1 0 1,-2-3 1 0-1,1 1 28 0 5,1 1 1 0 0,-2-3-1 0 0,1 2 1 0-1,-1-1 38 0-3,0-1 1 0 0,0 1 0 0 1,2 3 0 0-1,0-1-76 0 4,0-1 1 0 0,-3-2-1 0 0,2 2 1 0 0,0-1-468 0 37,0 1 0 0 1,0 0 0 0-1,-3-4-312 0 13,0 0 0 0 0,-1-3 0 0-1,-2-2-147 0 198,-1-1-315 0-54,-1-4 854 0-217,-2-1 1 0 0,-6-10-1 0 1,-2-2 1 0-1</inkml:trace>
  <inkml:trace contextRef="#ctx0" brushRef="#br0" timeOffset="70171">258 4603 11665 215894 56996,'-5'-7'129'0'0,"1"0"1"0"0,0 2 116 0 0,0-1 0 0 0,3 3-56 0 0,-3-3 0 0 0,3 5 0 0 0,2 2-10 0 0,2 3 1 0 0,1 3 0 0 0,1 1 0 0 0,0 0-90 0 0,0 0 0 0 0,1 0 1 0 0,0 2-1 0 0,1 0-14 0 0,-1 0 0 0 0,2 2 0 0 0,-1 0 0 0 0,2 1 40 0 0,-1 0 0 0 0,1-1 0 0 0,1 4 0 0 0,-1-1 19 0 0,1-1 1 0 0,-1 0 0 0 0,1 2 0 0 0,0-1-29 0 0,0 1 1 0 0,2 3 0 0 0,0-1 0 0 0,1 1 0 0 0,0 1 37 0 0,-2-2 0 0 0,2 2 1 0 0,0-1-108 0 0,1 3 1 0 0,0 0-1 0 0,0-1 1 0 0,0 1-25 0 0,0 0 1 0 0,2 2 0 0 0,-1-1 0 0 0,0 0-69 0 0,1 1 0 0 0,0 2 0 0 0,1-1 0 0 0,-2-1 44 0 0,-1-2 0 0 0,2 3 0 0 0,-1-3 1 0 0,2 4 58 0 0,0 1 1 0 0,-1-3-1 0 0,2 4 1 0 0,0-1 76 0 0,0 1 1 0 0,0 0 0 0 0,3 5 0 0 0,0-2 67 0 0,0 1 0 0 0,0 1 0 0 0,0 0 0 0 0,-1-2-63 0 1,0 0 0 0 0,0 0 0 0 0,3 3 0 0 0,-1 1-48 0 19,2 1 1 0 0,-1 0-1 0 0,-1-2 1 0 0,1 1-1 0 0,1 2-28 0 48,0 1 1 0 1,0-2-1 0 0,1 2-50 0-14,-1-1 1 0 1,2 4 0 0 0,-2-5 0 0 0,0 2 11 0 1,2 2 0 0 0,-1-2 0 0 0,-1-1 0 0 0,0 0 0 0 1,1 1-28 0 6,0 0 0 0 0,-2-2 0 0 0,-1-1 0 0 0,1-1 19 0-23,-1 1 1 0 1,1 0-1 0 0,1 2 1 0 0,0-1 5 0 9,-2-1 1 0 0,1 0 0 0 0,0 0-3 0 6,-1-1 1 0 0,2 4 0 0-1,-2-4 0 0 1,0-1-5 0 1,-1-1 1 0 0,1 3 0 0-1,2 1 0 0 1,-2-2 31 0-19,-1-1 1 0 0,0-1 0 0 0,0 0-1 0 0,0 1 41 0-5,1 0 1 0-1,1 3 0 0 1,0-1 0 0-1,-1-1-8 0-4,-1-1 1 0 0,1 1 0 0 0,1 0-1 0 0,-1 0 1 0 0,-1-1 6 0 18,0-1 0 0-1,1 1 0 0 1,-3-2 0 0-1,1-1 14 0 15,0 1 1 0-1,1 1 0 0 0,-2-3 0 0 0,0 0-16-29 10,-1-1 1 29 0,-2-3 0 0 0,0 0-1 0 0,1 1-21-365 5,0 0 0 365 0,0 0 1 0 0,-3-5-85-161-35,-1 0 1 161 0,-1-2 0 0 0,2 2 0 0 0,-3-4-79-3-17,-1-2 1 3 0,0 0-1 0 0,-2-1 1 0 0,0-3-12 0-6,-2-2 0 0-1,-1-2 4 0-12,0 2 1 0 0,-2-5 183 0-4,1 2-174 0 0,-3-4-849 0 0,1 1-1151 0 0,-2-3 2099 0 0,-3-4 0 0 0,-4-7 0 0 0,-4-5 0 0 0</inkml:trace>
  <inkml:trace contextRef="#ctx0" brushRef="#br1" timeOffset="81413">2878 5864 11665 211086 55922,'-8'-4'831'0'0,"1"0"0"0"0,1-1 0 0 0,-3 3 0 0 0,2-3-26 0 0,-2-1 1 0 0,3 0-1 0 0,0-3-443 0 0,1 2 1 0 0,2 0-1 0 0,3-4-44 0 0,0 0 1 0 0,0 3 0 0 0,1 1 0 0 0,1-2-139 0 0,2 0 1 0 0,4-3 0 0 0,0 3-1 0 0,2 1 0 0 0,1-1 0 0 0,-2 1 0 0 0,0-2 0 0 0,-2 1 0 0 0,2 0 361 0 0,1 2 0 0 0,0 3-433 0 0,-3-3 0 0 0,3 4 0 0 0,-3 0-97 0 0,3 1 1 0 0,-3 2-141 0 0,1 0 1 0 0,-2 5 0 0 0,2 3 0 0 0,-2 1 74 0 0,-1 2 0 0 0,3 0 1 0 0,-3 0-1 0 0,-1 2 0 0 0,1 0 1 0 0,-2 3-20 0 0,-2 1 1 0 0,-1-2-1 0 0,0 2 1 0 0,0-1 12 0 0,0-3 0 0 0,0 3 0 0 0,-1-1 0 0 0,-2 0-1 0 0,0 1 0 0 0,-6-4 0 0 0,3 3 1 0 0,-1-4 28 0 0,-1-4 1 0 0,1 2-1 0 0,-4-6 1 0 0,0 0-24 0 0,0-2 1 0 0,0-1 0 0 0,0 0 144 0 0,0 0 0 0 0,0-5 0 0 0,0-2 1 0 0,0-4 40 0 0,0-4 1 0 0,1 1 0 0 0,1-3 0 0 0,3 0-9 0 0,1 0 1 0 0,2 2-1 0 0,3-3 1 0 0,0 0-18 0 0,0 0 1 0 0,1 1 0 0 0,1 4 0 0 0,3-2 23 0 0,1 2 0 0 0,2 0 1 0 0,3 4 18 0 0,0 1 1 0 0,0 0 0 0 0,0 3 0 0 0,0 0 64 0 0,0 0 1 0 0,0 1 0 0 0,0 4 0 0 0,1 2-128 0 0,3 1 1 0 0,-7 1 0 0 0,3 6 0 0 0,-2 2-67 0 0,-3 0 1 0 0,3 4 0 0 0,-6 0 0 0 0,0 0-24 0 0,-2 0 1 0 0,-1 2-1 0 0,-1-2 1 0 0,-2 0-1 0 0,0 0 1 0 0,-6 2 0 0 0,2-3 0 0 0,-3-1-78 0 0,-1-2 0 0 0,0-1 0 0 0,-1 0 0 0 0,-2-1 44 0 0,-1-3 1 0 0,1-2-1 0 0,3-5 26 0 0,0 0 1 0 0,0-1-1 0 0,0-3 1 0 0,1-3 30 0 0,2-3 0 0 0,0-5 0 0 0,4-1 1 0 0,2-1-47 0 0,1-3 0 0 0,1 3 0 0 0,1-1 0 0 0,2-2 32 0 0,5 0 1 0 0,2 2-1 0 0,1 2 1 0 0,0 2 60 0 0,0-1 0 0 0,1 4 1 0 0,1 4-1 0 0,2-1 69 0 0,-1 2 0 0 0,-2 1 0 0 0,-1 5 1 0 0,0 0 65 0 0,0 0 1 0 0,-1 5-1 0 0,-2 3-85 0 0,0 1 1 0 0,-6 2 0 0 0,2 2 0 0 0,-3 0-1 0 0,-1 3-2 0 0,0 1 1 0 0,-1-3 0 0 0,-3 2 0 0 0,-3-2-39 0 0,-3 1 0 0 0,-1 3 0 0 0,0-3 1 0 0,0-1-240 0 0,0-2 0 0 0,-4-5 1 0 0,0-1-1 0 0,2-1 2 0 0,1-2 1 0 0,1-2 0 0 0,0-1 0 0 0,0 0 106 0 0,0 0 1 0 0,0-5-1 0 0,1-4 1 0 0,1-3 12 0 0,2-3 1 0 0,4-3-1 0 0,0 2 1 0 0,2 0-48 0 0,1 0 1 0 0,0-3 0 0 0,1 0 0 0 0,2 0 49 0 0,5 0 1 0 0,2 3 0 0 0,1 5 50 0 0,0 0 0 0 0,0 2 1 0 0,1 0-1 0 0,1 3 56 0 0,2 1 1 0 0,0 1 0 0 0,-4 4 0 0 0,0 2 0 0 0,0 1-23 0 0,0 5 0 0 0,0 3 1 0 0,-1 2-1 0 0,-2 3 172 0 0,0 1 0 0 0,-6 0 0 0 0,2 3 0 0 0,-3-3-112 0 0,-1-1 0 0 0,-5 0 1 0 0,-2-3-1 0 0,-3 2-91 0 0,-1-2 0 0 0,4 0 0 0 0,-1-3 0 0 0,0-2-55 0 0,-2-1 1 0 0,-1-4 0 0 0,0 1 0 0 0,0-3-67 0 0,0-1 1 0 0,0-1 0 0 0,0-2 0 0 0,0-2-34 0 0,0-1 0 0 0,3-5 0 0 0,2-4 0 0 0,1 1-7 0 0,3-2 1 0 0,1 2-1 0 0,1-3 1 0 0,0 1 73 0 0,0 3 0 0 0,3-1 1 0 0,2 1-1 0 0,1-2 26 0 0,3 2 0 0 0,1 4 1 0 0,1 3-1 0 0,0 0 203 0 0,0 0 1 0 0,1 3-1 0 0,1 0 1 0 0,2 1-18 0 0,-1 2 1 0 0,-2 0-1 0 0,-2 2 1 0 0,-2 1 85 0 0,0 5 1 0 0,-6 1 0 0 0,2 4 0 0 0,-3 0-89 0 0,-1 2 0 0 0,0 3 1 0 0,-1-3-1 0 0,-3 0-140 0 0,-3 0 1 0 0,-3-2 0 0 0,-1 3 0 0 0,0-3-111 0 0,0-2 1 0 0,-4 3 0 0 0,0-7 0 0 0,2 2 115 0 0,1-2 1 0 0,1-2-1 0 0,0-5 1 0 0,-2 0-238 0 0,-1 0 0 0 0,1 0 0 0 0,-1-1 123 0 0,2-3 1 0 0,2-2-1 0 0,2-5 1 0 0,5 0-22 0 0,1 0 0 0 0,2-4 0 0 0,0-1 0 0 0,2 0 126 0 0,1 0 1 0 0,3-2-1 0 0,6 3 1 0 0,-1 2-27 0 0,0 0 0 0 0,0 2 1 0 0,1 2-1 0 0,1 0 175 0 0,2 2 0 0 0,0 3 0 0 0,-4-2 0 0 0,0 1 332 0 0,0 3 0 0 0,0 0-364 0 0,0 2 0 0 0,0 2-57 0 0,0 1 0 0 0,-5 3-55 0 0,-2 5 1 0 0,-4-1-1 0 0,-4-1 1 0 0,-3-3-1 0 0,-3 0-32 0 0,-1 0 1 0 0,0-3 0 0 0,0 1 0 0 0,0 0-260 0 0,0 0 0 0 0,0 0 0 0 0,0-4 0 0 0,0 0 151 0 0,0 0 1 0 0,0 0 0 0 0,0 0 0 0 0,0 0 89 0 0,0 0 1 0 0,0 3 0 0 0,1 2-1 0 0,1 0 115 0 0,2 0 1 0 0,-1 3 28 0 0,-3 0 0 0 0,5 2 1 0 0,3 1-1 0 0,1 0 98 0 0,2 0 1 0 0,0 0-1 0 0,0 0 1 0 0,0 0 37 0 0,0 0 0 0 0,2-4 0 0 0,1 0 0 0 0,3 2-64 0 0,1 1 1 0 0,2-3 0 0 0,-1-1 0 0 0,1-1-25 0 0,3-2 1 0 0,-1-2 0 0 0,1-1 0 0 0,1 0-126 0 0,2 0 0 0 0,0-5 1 0 0,-4-2-1 0 0,0-3-61 0 0,0-1 1 0 0,0 0-1 0 0,0 0 1 0 0,-1 0-141 0 0,-3 0 0 0 0,1 0 1 0 0,-4-2-1 0 0,0 0-204 0 0,1-2 1 0 0,-4 1 0 0 0,3 3 92 0 0,-3 0 1 0 0,-2 0-1 0 0,-3-1 233 0 0,-3 1 1 0 0,-3 5-1 0 0,-1 3 131 0 0,0 1 0 0 0,-4 4 0 0 0,0 0 0 0 0,2 3 47 0 0,1 1 1 0 0,1 1-1 0 0,0 5 1 0 0,1 0-17 0 0,2 2 1 0 0,0-1-1 0 0,4 3 1 0 0,1-2 141 0 0,-2 1 1 0 0,3 1 0 0 0,-1-3 0 0 0,3 2-207 0 0,3-1 0 0 0,-1-6 0 0 0,3 0-153 0 0,-1 0 0 0 0,3-2 0 0 0,4 0-80 0 0,0-1 0 0 0,-4-1 0 0 0,-1-5 0 0 0,0-2 72 0 0,0 0 0 0 0,0-6 0 0 0,3 3 0 0 0,-2-1-28 0 0,2-1 0 0 0,-4 1 0 0 0,0-5 1 0 0,-2-2 8 0 0,1-1 0 0 0,0 1 0 0 0,-4 1 1 0 0,1 0-126 0 0,3-2 1 0 0,-3 1-355 0 0,3 3 523 0 0,-3 0 1 0 0,-1 6 180 0 0,0 5 1 0 0,0 5-1 0 0,0 6 1 0 0,0 1 101 0 0,0 2 1 0 0,-4 0 0 0 0,0 4 0 0 0,1 1-47 0 0,-2-2 0 0 0,0 0 1 0 0,-4-4-1 0 0,3 2 202 0 0,1-1 0 0 0,-3-2-179 0 0,0-1 0 0 0,-1-1-177 0 0,-2-3 0 0 0,0-2 0 0 0,1-6 0 0 0,2-3-75-4 0,5-3 0 4 0,-2-3 1 0 0,1-1-1 0 0,2-1 52-5 0,1-3 1 5 0,2 1 0 0 0,1-3 0 0 0,3 0-196 0 0,1 0 1 0 0,3 2-1 0 0,4-2 1 0 0,2 1 201 0 0,-2 3 1 0 0,3 2 0 0 0,-1 2 0 0 0,-1 3 134 0 0,-2 1 0 0 0,-1-2 0 0 0,0 3 0 0 0,0 2 109 0 0,0 0 0 0 0,-4 4 1 0 0,1 1-1 0 0,-1 5 8 0 0,-1 2 1 0 0,-1-2 0 0 0,-5 2-1 0 0,0 2-14 0 0,0 0 1 0 0,0 1 0 0 0,-1-1 0 0 0,-2 1-168 0 0,0 2 1 0 0,-6 0 0 0 0,2-4 0 0 0,-3-1-91 0 0,-1-3 1 0 0,0 3 0 0 0,0-4 0 0 0,0 0 50 0 0,0-2 1 0 0,0-3-1 0 0,0-1 1 0 0,0 0-337 0 0,0 0 0 0 0,3 0 0 0 0,2-1 0 0 0,1-3 136 0 0,3-3 1 0 0,1-3 0 0 0,1-2 0 0 0,0-2 92 0 0,0-1 0 0 0,1-3 0 0 0,1 3 0 0 0,3 2 61 0 0,1 1 1 0 0,2 1 0 0 0,3 0 159 0 0,0 0 1 0 0,0 3-1 0 0,0 2 156 0 0,0 1 1 0 0,0 2 0 0 0,0 3-67 0 0,0 0 0 0 0,-4 4 0 0 0,1 5 0 0 0,-1 3-6 0 0,-1 3 0 0 0,-1 0 0 0 0,-5-4 0 0 0,0 0-42 0 0,0 0 0 0 0,-5 3 0 0 0,-2 1 1 0 0,-3-3-145 0 0,-1-3 0 0 0,0 1 0 0 0,0-4-269 0 0,0 0 1 0 0,0-1 0 0 0,0-5 50 0 0,0 0 1 0 0,3 0 0 0 0,2-1 0 0 0,1-3 25 0 0,3-3 0 0 0,1-3 0 0 0,1-2 1 0 0,0-2 42 0 0,0-1 1 0 0,1-4-1 0 0,1 2 1 0 0,3-2 104 0 0,1 1 0 0 0,2 4 0 0 0,3 1 160 0 0,0 4 0 0 0,-4 1 0 0 0,0 3 0 0 0,2 0 108 0 0,1 0 1 0 0,-3 1 0 0 0,1 6 0 0 0,-1 1-1 0 0,0 5 31 0 0,1 1 0 0 0,-6 6 1 0 0,2 1-1 0 0,-3 0 297 0 0,-1 0 1 0 0,-5 4 0 0 0,-2-3 0 0 0,-3 0-812 0 0,-1-2 0 0 0,0-3 1 0 0,0-1-1038 0 0,0 0 0 0 0,0-1 0 0 0,0-3-2452 0 0,0-3 1 0 0,1-4 3732 0 0,3-4 0 0 0,-3-7 0 0 0,4-6 0 0 0</inkml:trace>
  <inkml:trace contextRef="#ctx0" brushRef="#br1" timeOffset="87115">3032 5720 11665 197319 53448,'-1'7'807'0'0,"-3"-4"235"0"0,3-2-460 0 0,-4-1 0 0 0,4 0 335 0 0,-3 0-188 0 0,3 0-63 0 0,-4 0-7 0 0,5 0-381 0 0,0-4 0 0 0,4 1-67 0 0,-1-4 0 0 0,5 3 1 0 0,-3-2 57 0 0,1 1 0 0 0,-3 0-133 0 0,5 1 1 0 0,-5 3 0 0 0,4-4 58 0 0,-3 0 0 0 0,5 3-66 0 0,-2-5 0 0 0,2 3 0 0 0,0-2-28 0 0,-2 1 0 0 0,-3 0 0 0 0,3 3 57 0 0,1-2 1 0 0,-1-3-58 0 0,0 3 1 0 0,0-3-1 0 0,3 2 1 0 0,-1 0-23 0 0,-2 0 1 0 0,-3 0-1 0 0,3 3 1 0 0,0-3 0 0 0,1 0 54 0 0,-1 0 1 0 0,0-4-1 0 0,4 3 41 0 0,0 0 1 0 0,0-4-101 0 0,1 3 0 0 0,-1 1 0 0 0,0 0 0 0 0,0-1-6 0 0,0 1 0 0 0,0 0 0 0 0,0-2 0 0 0,0 0 0 0 0,0 0 9 0 0,0-2 1 0 0,0 3 0 0 0,0 0 0 0 0,0 1-9 0 0,0 0 0 0 0,-1 3 0 0 0,-2-4-32 0 0,0 2 0 0 0,-1-2 0 0 0,4 2-5 0 0,0-1 1 0 0,0 0 0 0 0,0-3 0 0 0,0 2-19 0 0,0-2 0 0 0,0 3 1 0 0,0-1-1 0 0,0 0 0 0 0,0-1 27 0 0,0 1 1 0 0,-3 1-1 0 0,-1-3 1 0 0,1 3 34 0 0,2 1 0 0 0,1-3 0 0 0,0 0 1 0 0,0 0-9 0 0,0 0 0 0 0,0-1 1 0 0,0 1-1 0 0,0 0-17 0 0,0 0 1 0 0,0-1 0 0 0,0 1-20 0 0,1-2 1 0 0,-1 3 0 0 0,0 1-1 0 0,0 0-11 0 0,0 0 0 0 0,0 2 0 0 0,-2-3-2 0 0,-1-2 1 0 0,2 3 0 0 0,-3-1 0 0 0,3-1-20 0 0,1 2 1 0 0,1-4 0 0 0,1 3 0 0 0,2-2 16 0 0,-1 2 0 0 0,-2-3 0 0 0,-1 3 0 0 0,0-2 3 0 0,0 2 0 0 0,0-3 0 0 0,0 3 0 0 0,0-2 11 0 0,0 2 1 0 0,0-3-1 0 0,1 4 1 0 0,1-1 0 0 0,0-1 9 0 0,1 0 1 0 0,-5-1 0 0 0,6 1 0 0 0,-3 0-6 0 0,-1 0 1 0 0,4-2 0 0 0,0 0-4 0 0,-2 3 0 0 0,1-3 1 0 0,-1 3-1 0 0,2-3-8 0 0,-2-1 0 0 0,0 0 0 0 0,-1 0 0 0 0,1 1 0 0 0,2 1-19 0 0,-2 2 0 0 0,1 0 1 0 0,-1-4-1 0 0,2 0-26 0 0,-1 0 0 0 0,2 1 1 0 0,-2 1 20 0 0,0 2 1 0 0,-2-1 0 0 0,-1-3-1 0 0,0 0 1 0 0,0 0 0 0 0,1 4 1 0 0,2 0-1 0 0,0-2 1 0 0,0-1 5 0 0,-2-1 1 0 0,-1 0 0 0 0,1 1-1 0 0,2 2 101 0 0,1 1 1 0 0,-1-1 0 0 0,-3-2-66 0 0,0 3 0 0 0,0-3 0 0 0,0 3 1 0 0,0-2-24 0 0,0 2 1 0 0,0-3 0 0 0,0 3 0 0 0,2-2-33 0 0,1 2 1 0 0,-1-3 0 0 0,1 3 0 0 0,-1-3 0 0 0,-1-1 16 0 0,3 0 1 0 0,-3 1 0 0 0,3 2-1 0 0,-3 0-35 0 0,-1 0 1 0 0,0-1 0 0 0,1 0 32 0 0,3 2 1 0 0,-3 0 0 0 0,3-3-1 0 0,-3 1-3 0 0,-1 2 1 0 0,0 1 0 0 0,0-3 0 0 0,0 2 1 0 0,0-2 0 0 0,1 0 1 0 0,2-1-1 0 0,1 1 0 0 0,-2 2 47 0 0,-1-2 1 0 0,-1-1-1 0 0,2-1 1 0 0,0 0-35 873 0,2 0 0-873 0,-1 4 1 0 0,-3 0-1 0 0,0-1-4 2499 0,0 2 1-2499 0,0-4-1 0 0,1 4-12 370 0,-1 0 1-370 0,-4-4 0 0 0,0 4 0 0 0,2-1-8 148 0,1 0 1-148 0,-3 3-1 0 0,0-2 1 0 0,2 0-24 28 0,1 0 1-28 0,-3-1 0 0 0,0-1 14 2 0,2 0 1-2 0,1 5 0 0 0,1-3 0 0 0,-1 0 6 11 0,-3-1 0-11 0,3 4 1 0 0,-3-3-1 0 0,2-1 3 0 0,-2 1 1 0 0,3 3-1 0 0,-3-5 3 0 0,3 0 1 0 0,0 2 0 0 0,-2 0-10 94 0,0 1 0-94 0,-1-4 33 0 0,4 2 1 0 0,-1 1-1 0 0,-2-1 1 0 0,0 1 0 0 0,0 0 38 0 0,2-2 1 0 0,-3 2 0 0 0,1-1 0 0 0,0 1 10 49 0,2 0 1-49 0,1-1 0 0 0,0-4-74 147 0,0 0 0-147 0,-1 3 0 0 0,-1 2 0 0 0,-2 0 23 0 0,2 0 1 0 0,-3 2 0 0 0,1-2-1 0 0,0 0 0 0 0,0 0 1 0 0,-1 4 0 0 0,-3-3-22 0 0,5 0 0 0 0,-2 2 1 0 0,1-3 107 0 0,2 1 0 0 0,-3 0 139 0 0,1 2 0 0 0,1-2-20 285 0,3-3 1-285 0,-5 2 0 0 0,-1 4 422 1444 0,0-2-560-1362 0,1-4 0-82 0,1 6-863 0 0,0-1-2854 117 0,-4-3 636 75 0,2 4 0-192 0,-7-3 2989 0 0,-1 5 0 0 0,-8 5 0 0 0,-6 1 0 0 0</inkml:trace>
  <inkml:trace contextRef="#ctx0" brushRef="#br1" timeOffset="88364">5072 4221 11665 205893 52441,'-10'1'-596'0'0,"1"2"1558"0"0,2 0 1 0 0,3 1-130 0 0,-3-4 0 0 0,3 4 55 0 0,-3-1 1 0 0,-1 1 31 0 0,-3-4 0 0 0,4 0-270 0 0,0 0 1 0 0,3 4 495 0 0,-3 0-500 0 0,4-1-445 0 0,-2-3 0 0 0,7 0 0 0 0,1 0-19 0 0,5 0 0 0 0,1 0 0 0 0,2-1 0 0 0,0-1 16 0 0,0-2 0 0 0,4-5 1 0 0,0 3-1 0 0,0-1 7 0 0,0-1 1 0 0,-1 1-1 0 0,3-4 1 0 0,0 1-15 0 0,0 3 0 0 0,-2-3 1 0 0,2 3-1 0 0,0-3-164 0 0,1-1 0 0 0,-1 0 0 0 0,2 1 0 0 0,-2 2-22 0 0,-1 0 0 0 0,3 1 0 0 0,-3-4 0 0 0,0 0 14 0 0,-1 0 1 0 0,1 3-1 0 0,-2 1 1 0 0,1 0-52 0 0,-2 1 1 0 0,-1-3 0 0 0,-1 4 0 0 0,0 0 50 0 0,0 0 1 0 0,0-2-1 0 0,0 2-31 0 0,0-1 1 0 0,0 0 0 0 0,1-3 0 0 0,-1 3 9 0 0,0 1 1 0 0,-4-2-1 0 0,-1 2 1 0 0,0 0 9 0 0,0 0 1 0 0,-2 2 0 0 0,2 1-48 0 0,-1-1 0 0 0,0 1 277 0 0,-1-1 90 0 0,-3 1-26 0 0,4 2 174 0 0,-5 0 0 0 0,-5 0 0 0 0,-3 0 0 0 0,-1 2-740 0 0,-2 1 0 0 0,0 0 0 0 0,0 4 0 0 0,0 2 57 0 0,0 1 1 0 0,-4 1 0 0 0,-1 0 0 0 0,0 0-19 0 0,0 0 1 0 0,-2 3-1 0 0,3 1 1 0 0,0 0 19 0 0,-1 1 1 0 0,4-4 0 0 0,-3 4 0 0 0,2-1 73 0 0,-2-1 0 0 0,3 1 1 0 0,-3-3-1 0 0,3 2 0 0 0,0 0 52 0 0,-3 0 0 0 0,3-2 0 0 0,-3-1 1 0 0,2 0 30 0 0,-2 0 0 0 0,3 0 0 0 0,-3 0 0 0 0,3 0 127 0 0,1 0 1 0 0,3 0 0 0 0,1-1-51 0 0,-2-3 0 0 0,3 2 0 0 0,0-4 0 0 0,0 0 33 0 0,0 0 0 0 0,2 2 104 0 0,-3-3 0 0 0,3 3 106 0 0,-3-3 25 0 0,4-1-178 0 0,-1-3-137 0 0,4 0 1 0 0,1-3 17 0 0,2-1 0 0 0,0-3 1 0 0,3 2-1 0 0,0-1 43 0 0,0-3 0 0 0,2-1 0 0 0,1-1 0 0 0,1 0-6 0 0,1 0 0 0 0,-2 0 0 0 0,6 0 0 0 0,-3 0 54 0 0,-1 0 1 0 0,3-4-1 0 0,2 1 1 0 0,0-1 134 0 0,0-1 0 0 0,3 3 1 0 0,-3-4-81 0 0,1 1 1 0 0,-3-3 0 0 0,4 5-1 0 0,-3-1 1 0 0,0 1 76 0 0,1 3 0 0 0,-4-5 0 0 0,2 8 1 0 0,-4-1 127 0 0,-3-1 0 0 0,-1 4 1 0 0,3-1-234 0 0,-2-2 1 0 0,-3 3-1679 0 0,3-1 225 0 0,-4 4 1 0 0,1-3 0 0 0,-2 4-2249 0 0,1-2 1 0 0,-1 2 3582 0 0,1 5 0 0 0,-11 8 0 0 0,-5 7 0 0 0</inkml:trace>
  <inkml:trace contextRef="#ctx0" brushRef="#br1" timeOffset="89515">3065 5742 11665 193782 50784,'-10'8'-1214'0'0,"2"-2"1727"0"0,0-1 1 0 0,6 0 0 0 0,-3-3 75 0 0,0 2 0 0 0,4 1 0 0 0,-4-3 974 0 0,0 2 211 0 0,4 0-1378 0 0,-4-4 1 0 0,6 0 0 0 0,3 0-1 0 0,2-2 50 0 0,0-1 1 0 0,4 0 0 0 0,-1-4 0 0 0,3-2-166 0 0,2 0 1 0 0,5-6 0 0 0,-3 0 0 0 0,1 0-5 0 0,3-1 0 0 0,-3 3 0 0 0,1-4 1 0 0,2 1-44 0 0,0 2 0 0 0,2-1 0 0 0,1-1 1 0 0,-1 0-130 0 0,0 0 0 0 0,0-3 0 0 0,1 3 0 0 0,0 1 50 0 0,-1-1 1 0 0,6-3 0 0 0,-5 3-1 0 0,1 0-32 0 0,3 0 1 0 0,-4-2 0 0 0,3 2 0 0 0,-3-1-42 0 0,-1-3 0 0 0,4 1 0 0 0,0-1 0 0 0,-2 3-128 0 0,-1 1 0 0 0,0-2 1 0 0,-1 2-1 0 0,0 0 124 0 0,0 0 0 0 0,0-2 0 0 0,0 2 0 0 0,0 0-14 0 0,0 0 0 0 0,0 1 0 0 0,-1 3 0 0 0,-2-2-49 0 0,0 0 1 0 0,-2-2 0 0 0,2 2 0 0 0,0 0 17 0 0,0 0 1 0 0,-1-2 0 0 0,0 2 0 0 0,2 0-63 0 0,0 2 1 0 0,-1-3-1 0 0,-2 0 1 0 0,-1 1 83 0 0,-3-2 0 0 0,4 4 0 0 0,1-3 0 0 0,0 3 29 0 0,0 1 0 0 0,-3-4 0 0 0,2 0 0 0 0,0 2-5 0 0,1 0 0 0 0,-4-1 0 0 0,5-1 0 0 0,-1 2-32 0 0,-1 0 0 0 0,4-1 0 0 0,-3-2 0 0 0,3 0-19 0 0,1 0 0 0 0,-3 0 1 0 0,-1 2-1 0 0,2 0-1 0 0,0 0 1 0 0,1-2 0 0 0,-1 0 0 0 0,-2 1 23 0 0,2-1 0 0 0,-3 1 0 0 0,1 4 0 0 0,1 0-32 63 0,-2 0 1-63 0,4-4 0 0 0,-4 0-1 0 0,1 2 1 0 0,1 1-64 439 0,0 1 1-439 0,-2-2 0 0 0,0 0 30 161 0,-1-2 1-161 0,3 1 0 0 0,-3 3 0 0 0,1-2-12 1251 0,2-1 0-1251 0,-1 1 0 0 0,0-3 0 0 0,0 2 37 5764 0,-1-1 1-5764 0,3 0-1 0 0,-4 4 1 0 0,0 0 50 879 0,0 0 1-879 0,2-3 0 0 0,-3-1 0 0 0,0 1-66 41 0,0 2 1-41 0,-1 2-1 0 0,3 2 1 0 0,-1 0-26 10 0,-2 0 1-10 0,-2-2 0 0 0,-1 0 0 0 0,0 2-14 4 0,0 0 0-4 0,0 2 1 0 0,0-2-1 0 0,0 1 33 1 0,0 3 1-1 0,-4-4-1 0 0,1 3 1 0 0,0-1 134 0 0,2-2 0 0 0,0 2 0 0 0,-2-1 1 0 0,0 1 122 0 0,0 0 0 0 0,-2 2 0 0 0,2-3-73 0 0,0-1 0 0 0,-2 1 0 0 0,2 1 543 0 0,0 1 0 0 0,-1-3-557 0 0,0 0 1 0 0,-3 4-1 0 0,2-1-2141 0 0,-1 0-2731 0 0,-2 4 3601 0 0,-3-4 0 0 0,-1 5 0 0 0,-4 1 1106 0 0,-6 3 0 0 0,-10 7 0 0 0,-7 6 0 0 0</inkml:trace>
  <inkml:trace contextRef="#ctx0" brushRef="#br1" timeOffset="91055">3065 5776 11665 199136 52684,'-11'0'-17'0'0,"1"1"0"0"0,2 1 1 0 0,0 2-1 0 0,0-2 766 0 0,-2 0 0 0 0,3-2 972 0 0,-1 0-562 0 0,6 0-775 0 0,-3 0 1 0 0,6 0-1 0 0,3-2-48 0 0,3-1 1 0 0,3-2 0 0 0,1-5 0 0 0,0 0-61 0 0,0-2 1 0 0,5-2 0 0 0,1 2 0 0 0,2-1 0 0 0,-1-3 117 0 0,1-1 1 0 0,2 2 0 0 0,1-3 0 0 0,2-2-372 0 0,1-1 0 0 0,0 0 0 0 0,3 2 0 0 0,0 0 0 0 0,-1 0 0 0 0,0-1 0 0 0,-1 1 0 0 0,0 0 0 0 0,0 0 0 0 0,3-2 0 0 0,-1 0 1 0 0,-1 1-1 0 0,-3 3 0 0 0,2 0 0 0 0,0 1 0 0 0,1 0 0 0 0,-3 2 0 0 0,-1-1 0 0 0,1-1 0 0 0,0 0 0 0 0,2-1 0 0 0,-2 1 1 0 0,0 0-1 0 0,-1 1 0 0 0,1 1 0 0 0,2-2 0 0 0,-1 0 0 0 0,-1-1 0 0 0,1-1 0 0 0,0 0 0 0 0,0 0 0 0 0,-2-1 0 0 0,0 0 1 0 0,3-1-1 0 0,2 0 0 0 0,1 2 0 0 0,-3-1 0 0 0,0-1 0 0 0,0 0 0 0 0,0 3 0 0 0,-1 0 0 0 0,2 1 0 0 0,0-1 0 0 0,0 0 1 0 0,-2-2-1 0 0,-1 1 0 0 0,1 1 0 0 0,0 0 0 0 0,0 1 0 0 0,-1-1 0 0 0,1 1 0 0 0,1-1 0 0 0,-2 1 0 0 0,1-1 0 0 0,-1 1 1 0 0,2-2-1 0 0,-2 3 0 0 0,1-3 0 0 0,-1 2 0 0 0,2-1 0 0 0,-1 1 0 0 0,-2 0 0 0 0,-2 2 0 0 0,-2-1 0 0 0,0 0 0 0 0,-1 2 1 0 0,0 1-1 0 0,0 1 0 0 0,-1 0 0 0 0,-1 0 0 0 0,1 0 0 0 0,-1 0 0 0 0,1 0 0 0 0,-1-1 0 0 0,0 1 0 0 0,-2 0 0 0 0,1 0 1 0 0,1 0-1 0 0,0 0 0 0 0,0 2 0 0 0,-3 0 0 0 0,1 2 0 0 0,-1-2 0 0 0,2-1 0 0 0,-2-1 0 0 0,1 0 0 0 0,-1 0 0 0 0,2 0 1 0 0,-1 1-1 0 0,-2 2 0 0 0,-1 0 0 0 0,0 0 0 0 0,1-2 0 0 0,2 0 0 0 0,0 2 0 0 0,0 0 0 0 0,-2 0 0 0 0,-1-2 0 0 0,0-1 1 0 0,0 1-1 0 0,0 2 0 0 0,0 0 0 0 0,0 1 0 0 0,-1 0 0 0 0,-4 0 0 0 0,-6 4 0 0 0,-6 3 0 0 0,-5 3 0 0 0,-3 2 0 0 0,0 1 1 0 0,-1-1-1 0 0,0 1 0 0 0,-1-1 0 0 0,1 1 0 0 0,-3 1 0 0 0,1 1 0 0 0,-2 1 0 0 0,-2-1 0 0 0,-1 0 0 0 0,1-1-23 2776 0,3-1 0-2776 0,-3 4 0 0 0,4-4 0 0 0</inkml:trace>
  <inkml:trace contextRef="#ctx0" brushRef="#br1" timeOffset="91667">5005 4254 11665 205301 52684,'-11'0'201'0'0,"0"1"0"0"0,0 2 0 0 0,0 1 0 0 0,0-2 1 0 0,0-1-1 0 0,0-1 0 0 0,0 0 0 0 0,0 0 0 0 0,0 1 1 0 0,3 2-1 0 0,4 1 0 0 0,8-2 0 0 0,4-2 1 0 0,3-2-1 0 0,0-3 0 0 0,0 0 0 0 0,0 0 0 0 0,0 1 1 0 0,0 1-1 0 0,0-2 0 0 0,0 0 0 0 0,2-1 1 0 0,1 1-1 0 0,3-1 0 0 0,2-1 0 0 0,-1 0 0 0 0,2 0 1 0 0,1-1-1 0 0,1 0 0 0 0,0-2 0 0 0,0-1 0 0 0,-1 0 1 0 0,-2 1-1 0 0,-2 2 0 0 0,-1 0 0 0 0,-1 0 1 0 0,0-1-1 0 0,-1 1 0 0 0,0 0 0 0 0,-2 1 0 0 0,-1-1 1 0 0,0 1-1 0 0,0 0 0 0 0,0-1 0 0 0,0 1 1 0 0,0 0-1 0 0,0-1 0 0 0,0 1 0 0 0,0 0 0 0 0,0-1 1 0 0,0 2 2144 0 0,0 1 0 0 0,-3-2-2602 0 0,-1 3 179 0 0,-4 1 1 0 0,3 3 166 0 0,-3 0 455 0 0,-1 0-312 0 0,2 0 0 0 0,-5 0 1 0 0,-2 0-180 0 0,-5 0 1 0 0,-2 8 0 0 0,-2 3 0 0 0,-3 3-183 0 0,-3 2 1 0 0,-3 1 0 0 0,-1 5-1 0 0,0-1 1 0 0,-1-1-100 0 0,-3 3 1 0 0,5-8 0 0 0,-2 7 0 0 0,1-1 111 0 0,2 0 0 0 0,1-3 1 0 0,-2 0-1 0 0,1-1-6 0 0,2 0 0 0 0,5-2 0 0 0,-2 2 74 0 0,3-1 0 0 0,-2-2 0 0 0,1-3 0 0 0,2 0 18 0 0,1 0 0 0 0,-2 1 0 0 0,4-1 0 0 0,0 0 86 0 0,0 0-165 0 0,3-5 8 0 0,5-1 1 0 0,2-7 0 0 0,1-1 0 0 0,6-5 8 0 0,4-1 1 0 0,0-4-1 0 0,3 0 1 0 0,-2-3 104 0 0,1-1 1 0 0,5 2 0 0 0,-2-3 0 0 0,1-1 0 0 0,1 1 294 0 0,-2 0 0 0 0,1 0 0 0 0,3-1 0 0 0,0 0 0 0 0,0 0 1 0 0,0 2 0 0 0,-1 0 0 0 0,-2-1-80 0 0,0 1 0 0 0,-6 4 0 0 0,2-2 154 0 0,-3 3 0 0 0,-2 1-268 0 0,-3 0 1 0 0,0 5-693 0 0,-4 2 0 0 0,-3 3 0 0 0,0 1-853 0 0,-6 0 0 0 0,-4 1 0 0 0,-1 1 1 0 0,1 3-110 0 0,3 1 0 0 0,2-2 1538 0 0,5 3 0 0 0,-5-4 0 0 0,-1 2 0 0 0</inkml:trace>
  <inkml:trace contextRef="#ctx0" brushRef="#br1" timeOffset="97257">5788 3736 11665 231843 49619,'6'-1'1239'0'0,"-2"-3"1091"0"0,-3-3-1867 0 0,-1 2 1 0 0,0-1 0 0 0,-1 3 647 0 0,-3 0-292 0 0,3-1 1 0 0,-5 3 410 0 0,2-3-922 0 0,3 3 1 0 0,-5-4-1 0 0,3 4 77 0 0,0-3 1 0 0,-2 3-168 0 0,1-3 1 0 0,-2 3-1 0 0,-4 0 1 0 0,2-2 34 0 0,0 0 0 0 0,5-1-130 0 0,-5 4 1 0 0,5 0 0 0 0,-5 0 79 0 0,0 0 1 0 0,2 0 193 0 0,-2 0-346 0 0,1 0 0 0 0,-3 1 0 0 0,1 2 131 0 0,2 0 0 0 0,3 2-50 0 0,-3-1 1 0 0,1 2 0 0 0,-3 4-61 0 0,2-3 1 0 0,3-1 0 0 0,-2-2-1 0 0,0 2-25 0 0,0 0 0 0 0,4 0 0 0 0,-3-2 40 0 0,0 3 1 0 0,4-1-107 0 0,-3 2 1 0 0,3-5 0 0 0,-1 4 102 0 0,-1-3 0 0 0,2 5 31 0 0,-3-2 1 0 0,3 3-1 0 0,1 1 1 0 0,0 0-23 0 0,0 0 0 0 0,0 0-27 0 0,0 0 1 0 0,0-3-1 0 0,1-2 1 0 0,1 0 49 0 0,2 0 1 0 0,0-2 0 0 0,-3 3-24 0 0,3 2 0 0 0,-2 0-129 0 0,5 2 1 0 0,-3 0 52 0 0,3 1 0 0 0,-3-3 0 0 0,2 0 0 0 0,0-3 1 0 0,0-1 0 0 0,-2-1 0 0 0,3-3 0 0 0,2 1-3 0 0,1 2 0 0 0,-3 0 1 0 0,1-4 49 0 0,0 0 0 0 0,2 0 0 0 0,1 0 63 0 0,0 0 1 0 0,0 0 0 0 0,0-2-34 0 0,0-1 0 0 0,0 0 1 0 0,0-3-1 0 0,0 0-47 0 0,0 0 1 0 0,-4 2 0 0 0,1-2 0 0 0,-1 0-51 0 0,-1 0 1 0 0,3 2 0 0 0,-4-3-45 0 0,1-2 0 0 0,-4 3 0 0 0,3 0 13 0 0,0 1 0 0 0,-4-3 1 0 0,3 0 24 0 0,-3-2 1 0 0,3 3 0 0 0,0 0-1 0 0,-2-2 13 0 0,-1-1 0 0 0,-1 3-2 0 0,0 0 0 0 0,0-1 0 0 0,0-3 20 0 0,0 0 0 0 0,-3 4 0 0 0,-2-1 0 0 0,0 0-16 0 0,0-2 1 0 0,-2 3-1 0 0,2 1 1 0 0,0 0-28 0 0,0-1 0 0 0,-2 4 0 0 0,2-3-30 0 0,-2 1 1 0 0,4-3 0 0 0,-3 3 0 0 0,0 1-48 0 0,-1-1 0 0 0,4 1 0 0 0,-5 3 1 0 0,0-2-29 0 0,-2 0 0 0 0,3-5 0 0 0,-1 5 48 0 0,0 0 1 0 0,-2 2 0 0 0,-1 1 42 0 0,0 0 1 0 0,4 0-1 0 0,-1 0 32 0 0,0 0 1 0 0,-2 0 0 0 0,-1 1 47 0 0,0 3 1 0 0,0 1 0 0 0,1 3 11 0 0,3 0 0 0 0,-2-5 1 0 0,5 5 24 0 0,2 0 1 0 0,-3-2 0 0 0,0 2 67 0 0,-1 0 0 0 0,4 2-87 0 0,-2 1 0 0 0,1-4 0 0 0,1 1 1 0 0,-2 0 5 0 0,2 2 1 0 0,1-2 0 0 0,-1-1-20 0 0,-1 1 0 0 0,2-1 0 0 0,-3 0 33 0 0,3 2 1 0 0,2 0 0 0 0,3 2 11 0 0,3 0 0 0 0,-1-3 1 0 0,1-1-67 0 0,2 2 1 0 0,-3-4-1 0 0,0-1-6 0 0,-1 1 1 0 0,2-2-1 0 0,-2 3-125 0 0,1-1 1 0 0,-2 0 34 0 0,3-2 1 0 0,1-1-1 0 0,3 1-4 0 0,0-1 0 0 0,0-4 1 0 0,0 0-1 0 0,0-3 4 0 0,0-1 0 0 0,-4 0 0 0 0,1-3 0 0 0,-1 2 16 0 0,-1-2 0 0 0,3-1 1 0 0,-4-2-1 0 0,-1-1-30 0 0,1-2 1 0 0,0 0 0 0 0,-2 4 22 0 0,0 0 1 0 0,1 4 0 0 0,-4 0 88 0 0,0-2 1 0 0,-1 0-1 0 0,-2 1 57 0 0,0 0 1 0 0,-2 6-202 0 0,1-2 0 0 0,2 4 0 0 0,-6 3 81 0 0,0 0 0 0 0,2 6 0 0 0,-2-2 0 0 0,1 3 0 0 0,0 1 40 0 0,-1 0 0 0 0,2-3 1 0 0,-2-1 35 0 0,0 1 0 0 0,1 1 0 0 0,-3 0 0 0 0,1-3 158 0 0,2-1 0 0 0,3-2 24 0 0,-3-3 1 0 0,0 0-47 0 0,-4 0 0 0 0,1-5-175 0 0,3-2 1 0 0,2-3 0 0 0,5-1 0 0 0,0 0-50 0 0,0 0 0 0 0,1 0 0 0 0,3 0 0 0 0,3 0 1 0 0,4 0 96 0 0,4 0 0 0 0,-3 0 0 0 0,4 1 0 0 0,-1 2 211 0 0,-1 0 1 0 0,1 6-1 0 0,-4-2 1 0 0,0 3-40 0 0,0 1 1 0 0,0 0-1 0 0,0 0 74 0 0,0 0 1 0 0,0 5 0 0 0,-1 2 0 0 0,-3 4-252 0 0,-3 4 1 0 0,-3-3-1 0 0,-1 4 1 0 0,-1-1-50 0 0,-3 0 0 0 0,-2 3 0 0 0,-5-3 0 0 0,0-2 0 0 0,-4 3 0 0 0,1-1 0 0 0,0-3 0 0 0,2-3 0 0 0,1 0 0 0 0,0-3 0 0 0,0 1 0 0 0,0-4-49 0 0,0-2 1 0 0,0-1 0 0 0,0 0-100 0 0,0 0 1 0 0,1-4-1 0 0,3-5-22 0 0,3-4 0 0 0,3 0 0 0 0,1-3 1 0 0,1 2-13 0 0,3-1 0 0 0,3-3 0 0 0,6 3 1 0 0,2 1 155 0 0,-1 2 1 0 0,2 5-1 0 0,-2 1 1 0 0,0 0 25 0 0,-2-1 0 0 0,-1 5 0 0 0,0-2 235 0 0,0 3-1 0 0,-1 6 1 0 0,-3 2 0 0 0,-3 4 150 0 0,-3 4 1 0 0,-1-3 0 0 0,-1 4-386 0 0,-3 0 0 0 0,-2-4 0 0 0,-5 3 0 0 0,0-3 0 0 0,0-1 0 0 0,0-1 0 0 0,0-1 0 0 0,0-3 0 0 0,0-1 0 0 0,0-2 0 0 0,0-3 0 0 0,0 0 0 0 0,0 0 0 0 0,0-1 0 0 0,1-2 0 0 0,1-5 0 0 0,2-2 0 0 0,5-1 0 0 0,-2-1 0 0 0,3-3 0 0 0,1-3 0 0 0,5-2 0 0 0,2 1 0 0 0,3 0 0 0 0,1 5 0 0 0,0-3 0 0 0,0 1-58 0 0,0 2 0 0 0,-4 3 1 0 0,1 4-1105 0 0,0 3 0 0 0,-2 3 0 0 0,0 2 1 0 0,0 3 1161 0 0,1 3 0 0 0,-5 8 0 0 0,3 2 0 0 0</inkml:trace>
  <inkml:trace contextRef="#ctx0" brushRef="#br1" timeOffset="98557">6306 4012 11665 232746 53071,'0'-11'683'0'0,"0"0"0"0"0,0 3 0 0 0,0 1 0 0 0,-1 0 2003 0 0,-3 0-1075 0 0,3 3-1296 0 0,-4 4 0 0 0,5 4 0 0 0,0 4 0 0 0,0 2 0 0 0,0 1 0 0 0,0 0 1102 0 0,0 0-1275 0 0,0 0 0 0 0,0 0 0 0 0,0 0 0 0 0,0 0 0 0 0,0 0 0 0 0,1 1 0 0 0,2 2 35 0 0,1 0 0 0 0,-1 2 1 0 0,-3-2-1 0 0,1 2-130 0 0,3 1 0 0 0,-3-4 0 0 0,3 2 0 0 0,-3-3-72 0 0,-1-1 0 0 0,0 0 0 0 0,0 0 0 0 0,0 0-84 0 0,0 0 202 0 0,0-5-271 0 0,0 4 158 0 0,5-9 1 0 0,-4 3 4 0 0,3-8 1 0 0,-3-2 0 0 0,-1-5 0 0 0,0 0-104 0 0,0 0 0 0 0,0-4 0 0 0,0 0 1 0 0,0-1 52 0 0,0 0 1 0 0,4-3-1 0 0,0 5 1 0 0,-2-1 56 0 0,-1-1 0 0 0,3 4 1 0 0,0-4-1 0 0,-1 1 72 0 0,2 0 0 0 0,-4 1 0 0 0,4 4 0 0 0,-1 1 125 0 0,0 2 1 0 0,1 1 0 0 0,-3-3-1 0 0,3 3 1 0 0,0 0 223 0 0,0 0 1 0 0,0 3-1 0 0,-3-1 281 0 0,2-1-404 0 0,4 3 0 0 0,-2-1-75 0 0,6 6 0 0 0,-6 0 0 0 0,-1 4-55 0 0,-1 2 0 0 0,-1 1 0 0 0,3 1 1 0 0,-1 0-16 0 0,-3 0 0 0 0,1 3 0 0 0,-1 1 0 0 0,2-1-61 0 0,-2-2 1 0 0,0 3 0 0 0,-2 0 0 0 0,0 1-54 0 0,0 0 0 0 0,0-1 0 0 0,0-4 0 0 0,0 0 1 0 0,0 0-188 0 0,0 0 1 0 0,3 0-703 0 0,1 0-48 0 0,0 0 378 0 0,-4-5 354 0 0,0-1 0 0 0,0-6 95 0 0,0-3 0 0 0,0-2 0 0 0,0-5 0 0 0,0 0-20 0 0,0 0 1 0 0,0-4 0 0 0,0-1-1 0 0,1 1 36 0 0,3-1 1 0 0,-2-4 0 0 0,4 3 0 0 0,0-1 0 0 0,-1-1 42 0 0,0 0 1 0 0,4 3 0 0 0,-3 1 125 0 0,0 3 1 0 0,2 1 0 0 0,-3 0 120 0 0,1 0 1 0 0,-2 0-1 0 0,3 1 1 0 0,2 1 180 0 0,1 2 0 0 0,-3 4 0 0 0,-1-2 9 0 0,-1 1 1 0 0,0 2-217 0 0,-1-1 0 0 0,-2 1 1 0 0,4 4-1 0 0,-1 1 74 0 0,-2 5 0 0 0,2-2 0 0 0,0 1 0 0 0,-1 2-9 0 0,1 1 0 0 0,-1 1 0 0 0,-3 0 0 0 0,2 0 0 0 0,0 1 34 0 0,0 3 1 0 0,-2-3-1 0 0,-1 4 1 0 0,0-2-261 0 0,0 1 1 0 0,0 1 0 0 0,0-2-296 0 0,0 0 0 0 0,0 1 0 0 0,0-4 0 0 0,0 0-960 0 0,0 0 0 0 0,0 1 0 0 0,0 2-182 0 0,0 0 0 0 0,4 5 1 0 0,-1-4-1 0 0,0-2 1397 0 0,-2-1 0 0 0,4 4 0 0 0,1 1 0 0 0</inkml:trace>
  <inkml:trace contextRef="#ctx0" brushRef="#br1" timeOffset="99176">6846 4210 11665 235819 52529,'-1'-11'2016'0'0,"-2"0"1"0"0,1 4-397 0 0,-1-1 0 0 0,1 5 490 0 0,2-5-1153 0 0,0 6 1 0 0,0-2 0 0 0,0 8 0 0 0,0 3 1190 0 0,0 3-1900 0 0,0 1 1 0 0,0 0-1 0 0,0 0 1 0 0,0 0 0 0 0,0 1-1 0 0,0 2 1 0 0,0 2 36 0 0,0 1 0 0 0,0-4 1 0 0,-1 3-1 0 0,-1-1-4 0 0,-2 0 0 0 0,0 1-1166 0 0,4-2 0 0 0,0-1 1 0 0,0 1-630 0 0,0-1 0 0 0,0-2 0 0 0,0 0 0 0 0,2 0 0 0 0,1-2 1514 0 0,5-1 0 0 0,1-3 0 0 0,2-5 0 0 0</inkml:trace>
  <inkml:trace contextRef="#ctx0" brushRef="#br1" timeOffset="99911">7056 4056 11665 232103 51748,'-4'-8'2082'0'0,"1"1"1"0"0,0 1-1 0 0,7-1 1 0 0,3 3-1564 0 0,3 3 1 0 0,5-1-1 0 0,1 0 1 0 0,-1-2 75 0 0,1 2 0 0 0,4-1 1 0 0,-2 1-1 0 0,2-2-268 0 0,-2 2 1 0 0,3-1-1 0 0,-4 1 1 0 0,2-2-739 0 0,-1 2 0 0 0,-4 1 1 0 0,1 1-527 0 0,1 0 1 0 0,-3 0-1129 0 0,1 0 0 0 0,-8 1 709 0 0,-6 3 0 0 0,-4 2 0 0 0,-7 5 0 0 0,-2 0 1356 0 0,-1 0 0 0 0,-4 0 0 0 0,-4 0 0 0 0</inkml:trace>
  <inkml:trace contextRef="#ctx0" brushRef="#br1" timeOffset="100379">7056 4188 11665 232103 51748,'-6'0'3491'0'0,"1"-1"0"0"0,6-2-2849 0 0,3 0 1 0 0,-2-1-1 0 0,6 4 1 0 0,0-1-161 0 0,2-3 1 0 0,2 3 0 0 0,2-3 0 0 0,0 3 0 0 0,1 0 0 0 0,0-2 0 0 0,1 0 287 0 0,1 0 1 0 0,1 2 0 0 0,3 1 0 0 0,-1 0-574 0 0,-2 0 1 0 0,-3 0 0 0 0,2 0 0 0 0,-1 0-806 0 0,-3 0 0 0 0,3 0 0 0 0,-1 0 0 0 0,-2 0 431 0 0,0 0 1 0 0,-2 0 176 0 0,0 0 0 0 0,0 0 0 0 0,0 0 0 0 0</inkml:trace>
  <inkml:trace contextRef="#ctx0" brushRef="#br1" timeOffset="101068">7861 3549 11665 234122 52359,'0'-11'741'0'0,"0"0"52"0"0,0 0 1 0 0,0 3-134 0 0,0 1 0 0 0,0 0 514 0 0,0-5-473 0 0,0 6 1 0 0,0 0 490 0 0,0 3-864 0 0,0 1 1 0 0,-5 2-88 0 0,-3 8 0 0 0,-1 1 0 0 0,-2 3-51 0 0,0-1 0 0 0,1 0 0 0 0,1 0 0 0 0,2 0 0 0 0,-2 1-5 0 0,-1 3 0 0 0,-1-3 0 0 0,2 4-107 0 0,1 0 0 0 0,-4 0 1 0 0,2 3-1 0 0,-1 0-43 0 0,-2 0 1 0 0,-1 1 0 0 0,3-1 0 0 0,1 0-1 0 0,2 0-138 0 0,1 2 1 0 0,-1 2-1 0 0,-3 2 1 0 0,1 1 178 0 0,3-2 1 0 0,-2 4-1 0 0,5 0 97 0 0,-3 1 1 0 0,4 1 0 0 0,-3-3-1 0 0,1 1 142 0 0,2 3 0 0 0,-2 0 1 0 0,2-2-1 0 0,0-2-55 0 0,2 0 0 0 0,1-3 0 0 0,0 5 1 0 0,0-2-109 0 0,0-3 0 0 0,0 3 0 0 0,0-1 0 0 0,0-2-111 0 0,0 0 0 0 0,1-2 0 0 0,2 0 0 0 0,2-2 0 0 0,0 0-19 0 0,-1-2 1 0 0,4-3 0 0 0,-3 2 0 0 0,0-1 93 0 0,-1-2 0 0 0,4-2 0 0 0,-5-1-37 0 0,0 0 1 0 0,-1-1-1 0 0,1-2 1 0 0,0 0-269 0 0,0 0 0 0 0,-1-3-2028 0 0,2-1 309 0 0,-3-3 1 0 0,8-2 0 0 0,-4-3 0 0 0,0-3 1907 0 0,0-3 0 0 0,3-6 0 0 0,-2-1 0 0 0</inkml:trace>
  <inkml:trace contextRef="#ctx0" brushRef="#br1" timeOffset="101881">7982 3703 11665 232824 49453,'-10'-1'1184'0'0,"3"-3"1"0"0,1 3-684 0 0,2-3 1 0 0,2 2-72 0 0,-6-2 1 0 0,5 3 0 0 0,-4-4 136 0 0,3 0 0 0 0,0 3-334 0 0,4-6 1 0 0,4 5-1 0 0,0-4 1 0 0,3 1-1 0 0,1 1 1 0 0,2 1 0 0 0,1 0 785 0 0,0-1-776 0 0,0 4 0 0 0,4-8 1 0 0,-1 5-1 0 0,0 2 208 0 0,-2 1 1 0 0,-1-3 0 0 0,0 0-127 0 0,0 2 1 0 0,0 1-265 0 0,0 1 0 0 0,-1 1 0 0 0,-3 3-144 0 0,-3 3 0 0 0,-3-1 0 0 0,-1 1 1 0 0,0 2-1 0 0,-1 2 37 0 0,-3 4 1 0 0,-3-3 0 0 0,-6 3-284 0 0,-2-3 1 0 0,-4 3 0 0 0,4-1 0 0 0,-1 0 37 0 0,0-2 0 0 0,1 3 1 0 0,4-2-1 0 0,1-2 181 0 0,3-2 0 0 0,-2-2 710 0 0,6 4 1 0 0,-1 0-127 0 0,4 0 0 0 0,5-5 0 0 0,2-2 55 0 0,3-3 1 0 0,5-1-1 0 0,1 0 1 0 0,-1 0 31 0 0,1 0 1 0 0,3 0-1 0 0,-3 0 1 0 0,0-1-162 0 0,0-3 0 0 0,2 3 1 0 0,-3-2-463 0 0,-2 1 1 0 0,-1-1-1 0 0,-1-1 1 0 0,0 1-1268 0 0,0 2 1 0 0,0 1 0 0 0,0 0-1401 0 0,1 0 1 0 0,-6 1 2728 0 0,-3 3 0 0 0,-1 7 0 0 0,-2 6 0 0 0</inkml:trace>
  <inkml:trace contextRef="#ctx0" brushRef="#br1" timeOffset="102453">7938 4265 11665 232048 52734,'0'-7'666'0'0,"0"0"0"0"0,1-2 1 0 0,2-1 1371 0 0,0-1 1 0 0,1 4-818 0 0,-4-1 1 0 0,0 5 478 0 0,0-5-986 0 0,0 6 0 0 0,0 6-294 0 0,0 7 0 0 0,0 2 0 0 0,0-1 0 0 0,0 2-96 0 0,0 1 1 0 0,0 3 0 0 0,0-2 0 0 0,0 0 0 0 0,0 1 88 0 0,0 0 1 0 0,0 0 0 0 0,0 3 0 0 0,0-3-164 0 0,0-1 0 0 0,0 0 0 0 0,0-3-197 0 0,0 2 0 0 0,0 0 1 0 0,0-4-1795 0 0,0 0 0 0 0,0 0-5255 0 0,0 0 1798 0 0,0-5 5198 0 0,0-1 0 0 0,0-5 0 0 0,0 0 0 0 0</inkml:trace>
  <inkml:trace contextRef="#ctx0" brushRef="#br1" timeOffset="103088">8368 3560 11665 236100 52202,'0'-11'352'0'0,"0"0"1"0"0,0 0 0 0 0,1 1 0 0 0,1 1 1148 0 0,2 2 1 0 0,5 4 0 0 0,-2 0-569 0 0,3 2 1 0 0,-3 2 0 0 0,1 2-186 0 0,0 5 0 0 0,2 5 0 0 0,1 3 0 0 0,0 1 75 0 0,0 3 1 0 0,-1 4 0 0 0,-2 3-1 0 0,-1 3-500 0 0,-3 4 0 0 0,1 0 0 0 0,-2 7 0 0 0,0 0 1 0 0,0 2 39 0 0,-2 1 0 0 0,-6 4 0 0 0,-2 0 0 0 0,-3 0-201 0 0,-1 1 1 0 0,0-5 0 0 0,0 1-112 0 0,0-3 0 0 0,0-7 1 0 0,0 2-1 0 0,1-3-482-154 0,3-1 1 154 0,-3-4-1 0 0,4-4 1 0 0,-1-1-144-997 0,-1-2 0 997 0,4-5 0 0 0,-3-3 1 0 0,0-1-1 0 0,-1-2-1633-465 0,1 0 1 465 0,5-4-184-28 0,-2 0 1 28 0,2-4 2389-1 0,-2 1 0 1 0,3-3 0 0 0,-4-1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0:18.535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nkEffects" value="pencil"/>
    </inkml:brush>
  </inkml:definitions>
  <inkml:trace contextRef="#ctx0" brushRef="#br0">276 77 11665 222093 52314,'6'-4'531'0'0,"0"1"951"0"0,-2-4 1 0 0,-3 3 1174 0 0,3-3-2093 0 0,-3-1 0 0 0,-1 1 952 0 0,0 0-355 0 0,0 4-413 52 0,0-2-369 297 0,0 5 0-349 0,-1 5-242 61 0,-3 3 1-61 0,2 0 0 0 0,-5 1 0 0 0,3-2-49 4 0,1 2 1-4 0,-2 0-1 0 0,0 3-77 0 0,-1-1 0 0 0,4 0 0 0 0,-3 0 0 0 0,1 0 45 0 0,0 0 0 0 0,1 0 0 0 0,2 0 0 0 0,-2 0 0 0 0,-1 0 50 0 0,2 0 0 0 0,1 0-74 0 0,1 0 0 0 0,0 1 0 0 0,-1 0 0 0 0,-2 2-15 0 0,-1-1 1 0 0,1-3 0 0 0,1 5 0 0 0,0-3-5 0 0,-2-1 1 0 0,-3 0 0 0 0,2 0 0 0 0,0 0 10 0 0,0 0 1 0 0,-3 0 0 0 0,2 0 0 0 0,-2 0 21 0 0,1 0 1 0 0,0 0 0 0 0,-4 0 0 0 0,1 0 39 0 0,2 0 1 0 0,-1-3-1 0 0,1-1 1 0 0,-2 2-26 0 0,-1 0 1 0 0,2-1 0 0 0,0-2 0 0 0,2 0 125 0 0,-2 0 1 0 0,3-2-1 0 0,-1 2-161 0 0,-2-1 0 0 0,1 0 0 0 0,-1-3-2914 0 0,2 2-2647 0 0,4-1 4135 0 0,-2-3 1 0 0,6-4 1398 0 0,3-4 0 0 0,2-2 0 0 0,5-1 0 0 0</inkml:trace>
  <inkml:trace contextRef="#ctx0" brushRef="#br0" timeOffset="1444">221 155 11665 223185 52312,'0'-6'654'0'0,"0"-4"0"0"0,0 2-111 0 0,0-1 0 0 0,1 1 0 0 0,1 1-93 0 0,2-2 1 0 0,3 3 363 0 0,-3-1 0 0 0,3-1 964 0 0,-3-3-1088 0 0,0 5 1 0 0,-3 0-210 0 0,3 3 0 0 0,-2 1 1 0 0,4-3 308 0 0,-1 1 0 0 0,0 2 20 0 0,-1-1 1 0 0,-2-2 698 0 0,6 1-296 377 0,-6 0-602-272 0,3 4-767-102 0,-5 0 305-3 0,5 5 1 0 0,-4 1-178 0 0,3 5 0 0 0,-3 0 4 0 0,-1 0 0 0 0,0 0 1 0 0,-1-1-1 0 0,-2-1 43 0 0,0-2 0 0 0,-1 1 1 0 0,4 3 45 0 0,0 0 1 0 0,0 0-1 0 0,0 0-17 5 0,0 0 1-5 0,-4 0 15 1 0,1 0 1-1 0,-1-4 108 0 0,4 0 1 0 0,0-4 0 0 0,0 3-83 0 0,0-2 0 0 0,0-2 0 0 0,0 5 37 0 0,0 2 1 0 0,0-3-130 0 0,0 2 0 0 0,0-1-64 0 0,0 4 0 0 0,0 0 39 0 0,0 0 0 0 0,0 0 15 0 0,0 0 1 0 0,0-4 0 0 0,0 1 7 0 0,0 0 1 0 0,4-2 0 0 0,-1 2-16 0 0,0 0 1 0 0,2-2-31 0 0,-2 2 0 0 0,2-2-30 0 0,-1 1 0 0 0,2-2 1 0 0,5-5-47 0 0,0 0 1 0 0,0 0-1 0 0,0 0 34 0 0,0 0 1 0 0,-4 0 0 0 0,1-1 0 0 0,0-2 0 0 0,2-1 10 0 0,1-3 0 0 0,-3 5 0 0 0,-1-3-31 0 0,1 0 0 0 0,2 3 1 0 0,0-6-1 0 0,-1 1 28 0 0,-2 1 0 0 0,-3-4 0 0 0,3 4 0 0 0,0-1 24 0 0,-1-1 0 0 0,3 1 0 0 0,-4-4 0 0 0,0 0 55 0 0,0 0 0 0 0,2 4 0 0 0,-2-1 0 0 0,0 0-6 0 0,0-2 1 0 0,2-1-1 0 0,-2 0 1 0 0,0 0-26 0 0,0 0 1 0 0,2 0-1 0 0,-2 0 1 0 0,0 0-4 0 0,0 0 0 0 0,0 0 1 0 0,-2 0 62 0 0,5 0 1 0 0,-3 0 0 0 0,-2 0 30 15 0,-1-1 1-15 0,1 5 0 0 0,1 0 330 41 0,-2-2 1-41 0,0 3-66 11 0,-2-1 1-11 0,1-1 133 178 0,3-3-149 765 0,-3 5 1-943 0,4 0 109 230 0,-5 2-149-176 0,0 3-200 33 0,0-4 1-87 0,-2 5 70 61 0,-1 0 1-61 0,2 2-1 0 0,-4 1 309 2 0,0 5-336-2 0,3 1 1 0 0,-6 2 0 0 0,3 0 268 0 0,-1 0-290 0 0,3 0 0 0 0,-3-1 0 0 0,4-1 7 0 0,-2-2 0 0 0,1 1 1 0 0,1 1-47 0 0,-1-1 1 0 0,1 1 0 0 0,-1-1-54 0 0,2 2 0 0 0,-3-3 0 0 0,0 0 0 0 0,2 2 0 0 0,0 1 0 0 0,2 1 0 0 0,0 0 0 0 0,0 0 0 0 0,0 0 0 0 0,0 0 0 0 0,0 0 0 0 0,-1 0 0 0 0,-1 0 0 0 0,-2 0 0 0 0,0 0 0 0 0,4 0 0 0 0,0 0-50 0 0,0 0 1 0 0,-3 1 0 0 0,-1 2 0 0 0,2 0 0 0 0,0 0 1 0 0,2-2 0 0 0,-3-1 1 0 0,-1 1-1 0 0,2 2-162 0 0,0 1 0 0 0,-1-1 1 0 0,-1-3-1 0 0,2 0 127 0 0,0 0 1 0 0,2 0-1 0 0,0 0 1 0 0,0 0 43 0 0,0 0 1 0 0,0-3 0 0 0,0-1 31 0 0,0 2 1 0 0,0-3-1 0 0,2 0 1 0 0,1-1 0 0 0,3-1-108 0 0,1 0 0 0 0,2-2 0 0 0,-1 1-706 0 0,1-1 0 0 0,3-2 0 0 0,-1 0-426 0 0,0 0 1 0 0,0-2-1 0 0,0 0 1 0 0,0-3-243 0 0,0-1 0 0 0,-4 0 0 0 0,0-2 0 0 0,1 4 816 0 0,-2-1 0 0 0,2 2 672 0 0,-4-4 0 0 0,0-1 0 0 0,-4-3 0 0 0</inkml:trace>
  <inkml:trace contextRef="#ctx0" brushRef="#br0" timeOffset="2332">761 463 11665 221633 52940,'4'-7'8160'0'0,"-1"0"-6081"0"0,1 4-667 0 0,-4-2 78 0 0,0 5 1 0 0,0 5-1167 0 0,0 3 0 0 0,0-2 1 0 0,0 1-74 0 0,0 2 1 0 0,0-3-1 0 0,0 1-100 0 0,0 2 1 0 0,0 0-1 0 0,0 2-133 0 0,0 0 0 0 0,0 0 0 0 0,0 1-82 0 0,0-1 1 0 0,1-4 62 0 0,3 0 0 0 0,-2-1 0 0 0,6 3-12 0 0,0-2 1 0 0,2-3 0 0 0,1 2 5 0 0,0-1 1 0 0,0-1-1 0 0,0-4 1 0 0,0 0-204 0 0,0 0 0 0 0,-3-4 0 0 0,-1-1 0 0 0,1 0 19 0 0,2 0 1 0 0,0-3 0 0 0,-1 0 0 0 0,-2-1-38 0 0,2-2 0 0 0,-3 0 1 0 0,0-1-1 0 0,0 1-53 0 0,0 0 0 0 0,-4-3 1 0 0,2-1-1 0 0,-1 2 57 0 0,0 0 1 0 0,-1 2 0 0 0,1 0 0 0 0,-3 0 168 431 0,-3 0 0-431 0,0 1 1 0 0,-4 2-1 0 0,-2 2 197 556 0,-1 1 1-556 0,-1 1-1 0 0,0 4 91 281 0,0 0 0-281 0,0 0 1 0 0,0 0-1 0 0,0 0 60 33 0,0 0 0-33 0,0 4 0 0 0,0 1 1 0 0,0 0 489 0 0,0 0 1 0 0,1-1 0 0 0,2 0 0 0 0,0 2-176 0 0,0 0 0 0 0,2 4 0 0 0,-2-2-349 0 0,0 1 1 0 0,3 2 0 0 0,1 0 0 0 0,2-1-683 0 0,-2-3 1 0 0,3 3 0 0 0,-3-2-1556 0 0,3 1 1 0 0,2 2 0 0 0,3-1-245 0 0,3-2 1 0 0,-1-3 2221 0 0,2-5 0 0 0,-6 4 0 0 0,3 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0:36.671"/>
    </inkml:context>
    <inkml:brush xml:id="br0">
      <inkml:brushProperty name="width" value="0.05" units="cm"/>
      <inkml:brushProperty name="height" value="0.3" units="cm"/>
      <inkml:brushProperty name="color" value="#FFFFFF"/>
      <inkml:brushProperty name="inkEffects" value="pencil"/>
    </inkml:brush>
  </inkml:definitions>
  <inkml:trace contextRef="#ctx0" brushRef="#br0">78 982 11665 228372 53155,'-7'0'248'0'0,"1"0"1"0"0,3 0 403 0 0,-5 0 1 0 0,2 0-36 0 0,-1 0 0 0 0,3 0 313 0 0,-3 0 1 0 0,1-1-23 0 0,-2-3-101 0 0,-2 3-377 0 0,9-4 0 0 0,-4 4 347 0 0,5-3-479 0 0,0 3 0 0 0,5-5-217 0 0,3 2 1 0 0,-2 3 0 0 0,1-3 0 0 0,2 3 106 0 0,0 1 1 0 0,2-4 0 0 0,1 1-42 0 0,-1 0 0 0 0,0 2 1 0 0,0 1-79 0 0,0 0 1 0 0,0 0-1 0 0,0 0-60 0 0,0 0 1 0 0,0 0 0 0 0,0 0-1 0 0,0 0 16 0 0,0 0 0 0 0,0 0 0 0 0,0 0-6 0 0,0 0 0 0 0,0 0 1 0 0,0 0-1 0 0,0 1-7 0 0,0 3 0 0 0,-4-3 0 0 0,1 3 3 0 0,0-3 0 0 0,2-1-38 0 0,1 0 1 0 0,1 0 0 0 0,2 0-1 0 0,0 0 37 0 0,0 0 0 0 0,-2 0 2 0 0,-1 0 1 0 0,1 0 0 0 0,2 0 0 0 0,1 0 0 0 0,-1 0-3 0 0,2 0 0 0 0,-4 0 1 0 0,3 0-1 0 0,-1 0-21 0 0,0 0 36 0 0,-1 0 1 0 0,3 0 0 0 0,-5 0-1 0 0,0 0 14 0 0,0 0 0 0 0,0 0 0 0 0,0 0 0 0 0,1 0-70 0 0,3 0 1 0 0,-3 0-1 0 0,3 0 1 0 0,-2 0-59 0 0,2 0 1 0 0,-2 0 54 0 0,6 0 0 0 0,-6 0 28 0 0,2 0 1 0 0,-3 0 35 0 0,-1 0 0 0 0,0-4 8 0 0,0 1 1 0 0,0-1-6 0 0,0 4 0 0 0,0 0 1 0 0,0 0-1 0 0,0 0 0 0 0,0 0-28 0 0,0 0 1 0 0,4 0 0 0 0,0 0 0 0 0,-2 0 20 0 0,-1 0 1 0 0,-1-1-1 0 0,0-2 1 0 0,0 0 25 0 0,0 0 0 0 0,0 2 0 0 0,1 1-8 0 0,-1 0 1 0 0,0 0 0 0 0,0 0-38 0 0,0 0 0 0 0,0 0 1 0 0,-2-1-1 0 0,0-2 107 0 0,-2 0 0 0 0,-3-1 53 0 0,3 4 1 0 0,-3 0 31 0 0,3 0 1 0 0,-3 0 124 0 0,3 0 38 0 0,1 0-284 0 0,3 0 0 0 0,-4 0-469 0 0,1 0 1 0 0,-5 0-37 0 0,5 0 1 0 0,-1 0-749 0 0,4 0 1 0 0,-4 0-1 0 0,-1 1 1171 0 0,-1 3 0 0 0,4-3 0 0 0,-3 4 0 0 0</inkml:trace>
  <inkml:trace contextRef="#ctx0" brushRef="#br0" timeOffset="1057">904 817 11665 229407 51434,'-7'0'-1005'0'0,"0"-1"1410"0"0,-2-3 1 0 0,3 3 0 0 0,-1-3 0 0 0,-1 1 216 0 0,2 0 0 0 0,-4 2-190 0 0,3-3 1 0 0,1-1 0 0 0,0 0 127 0 0,1-1 0 0 0,-4 2 0 0 0,3-3 53 0 0,0-2 0 0 0,-4 4 1 0 0,4 1-115 0 0,0-1 0 0 0,0 3-12 0 0,2-1 0 0 0,2 2 321 0 0,-6 1-522 0 0,6 0 1 0 0,-3 1 0 0 0,6 1-104 0 0,3 2 0 0 0,-2 1 0 0 0,6-3 0 0 0,0 3-35 0 0,2 1 1 0 0,1-2 0 0 0,0 2 0 0 0,1 0-59 0 0,3 0 0 0 0,-1-2 0 0 0,4 2 0 0 0,2 0-61 0 0,0 0 0 0 0,1-3 1 0 0,-1 2-1 0 0,-2-2-32 0 0,2 1 0 0 0,-1 3 0 0 0,1-3 0 0 0,-2 0-13 0 0,2 1 1 0 0,-3-3 0 0 0,0 4 0 0 0,-1-1 12 0 0,-2-2 1 0 0,2-1-1 0 0,-2 1 1 0 0,0 0-7 0 0,-2 0 0 0 0,-1 2 1 0 0,0-2-1 0 0,0 0-25 0 0,0-2 0 0 0,0-1 163 0 0,0 0 142 0 0,0 5-86 0 0,0-4-241 0 0,-5 4-233 0 0,-1-5 556 0 0,-5 0-218 0 0,0 5 0 0 0,-1-4 0 0 0,-3 4 68 0 0,-3 0 0 0 0,1-4 0 0 0,0 4 1 0 0,0-1-215 0 0,-1-1 1 0 0,0 6 0 0 0,-3-2 14 0 0,3 3 0 0 0,-3-3 0 0 0,3 1 0 0 0,-3-1 59 0 0,-1-1 0 0 0,0 4 0 0 0,0-3 1 0 0,-1 3 1 0 0,-3 1 0 0 0,1 0 1 0 0,-3 0-1 0 0,1 0 291 0 0,3 0 1 0 0,-4 0 0 0 0,0 2 0 0 0,-1 0 0 0 0,3 2 323 0 0,-1-2 1 0 0,2-4-123 0 0,-4-2 1 0 0,7-1-128 0 0,-4 2 0 0 0,9 0-1 0 0,-5-4-114 0 0,2 0 76 0 0,3-4-367 0 0,-4 4 106 0 0,4-2-923 0 0,0 3 1 0 0,0-5-2334 0 0,2 0 0 0 0,4 0-572 0 0,0 0 3088 0 0,5 0 695 0 0,6 0 0 0 0,-5 0 0 0 0,-1 0 0 0 0</inkml:trace>
  <inkml:trace contextRef="#ctx0" brushRef="#br0" timeOffset="2421">1290 354 11665 224440 55861,'0'-8'-91'0'0,"0"1"69"0"0,0-2 0 0 0,0 0 0 0 0,0-2 1 0 0,0 0-1 0 0,0 0 0 0 0,0 0 206 0 0,0 0 0 0 0,0-1 0 0 0,0 1 101 0 0,0 0 1 0 0,0 0-73 0 0,0 0 0 0 0,0 0 1 0 0,0 0-1 0 0,0 0 274 0 0,0 0 1 0 0,4 0 36 0 0,0 0 1 0 0,-1 0 185 0 0,-3 0 0 0 0,0 0 687 0 0,0 0-235 0 0,0 5-790 0 0,0-4 0 0 0,0 10-50 0 0,0 0 1 0 0,0 5 0 0 0,0 6 0 0 0,0 0 0 0 0,-1 0 1 0 0,-1 0-149 0 0,-2 0 0 0 0,-1 0 1 0 0,3 0-1 0 0,-2 0 0 0 0,1 2 66 0 0,2 1 1 0 0,0-1 0 0 0,-2 2-183 0 0,0 1 0 0 0,-1-2 0 0 0,4 3 0 0 0,0-1 0 0 0,0-3 16 0 0,0 0 0 0 0,0 1 1 0 0,1 2-1 0 0,2 0 48 0 0,0 0 1 0 0,1 2-1 0 0,-4-2 1 0 0,1 0 21 0 0,3 0 1 0 0,-3 3 0 0 0,3-3 0 0 0,-3 1-14 0 0,-1 2 1 0 0,0 1 0 0 0,0-1 0 0 0,0 0-40 0 0,0 0 1 0 0,0 1-1 0 0,0 0 1 0 0,0-3-1 0 0,0 0-31-34 0,0 0 0 34 0,0-2 0 0 0,0 2-59-299 0,0-1 0 299 0,0-1 0 0 0,0-3 0 0 0,0 1 1 0 0,0 2 27-378 0,0-2 0 378 0,0 0 0 0 0,0-2 0 0 0,0 0 34-222 0,0 0 0 222 0,0 4 1 0 0,0-1-31-160 0,0 0 0 160 0,0 2 0 0 0,0-2 1 0 0,0 0-1 0 0,0-1-55-453 0,0 2 1 453 0,-1-2-1 0 0,-1 6-45-379 0,-2 0 1 379 0,0-1 0 0 0,4-1 0 0 0,0 0 0 0 0,0-1-59-88 0,0 0 1 88 0,0 2 0 0 0,0-2 0 0 0,0 0 51-355 0,0 0 1 355 0,0 0-1 0 0,0-3 1 0 0,0 3 58-302 0,0 1 1 302 0,0-3-1 0 0,0 2 1 0 0,1-2-3-220 0,3 1 0 220 0,-3 1 1 0 0,3-3-1 0 0,-3 2 20 0 0,-1-1 1 0 0,0-2 0 0 0,0-1 10-75 0,0 0 1 75 0,4 0 0 0 0,0 1-6-539 0,-2 3 1 539 0,-1-3-21-544 0,-1 3 1 544 0,0-3 0 0 0,1-1 14-324 0,3 0 1 324 0,-3 0 0 0 0,3 0 0 0 0,-3 0-25-47 0,-1 0 1 47 0,1 2 0 0 0,2 0-26 0 0,1 2 1 0 0,3-1 0 0 0,-3-3 0 0 0,-2 0 11-65 0,-1 0 0 65 0,3 1 0 0 0,0-1 145-65 0,-2 0 1 65 0,1 0-1 0 0,-1 0 77-294 0,2 0 0 294 0,-1 0 1 0 0,-3 0 283-331 0,0 0 0 331 0,0 0-124-109 0,0 0 1 109 0,0 0-218-140 0,0 0 0 140 0,0-4-1819-13 0,0 0-758 13 0,0-4-2913 0 0,0 2 5355 0 0,0-5 0 0 0,10-10 0 0 0,2-2 0 0 0</inkml:trace>
  <inkml:trace contextRef="#ctx0" brushRef="#br0" timeOffset="3703">2062 706 11665 227240 54147,'0'-7'-287'0'0,"1"1"0"0"0,2 0 183 0 0,0 0 0 0 0,1 2 0 0 0,-4-3 595 0 0,0-2 0 0 0,0 3 0 0 0,0-1 1 0 0,0-2 627 0 0,0-1 0 0 0,0-1-665 0 0,0 0 1 0 0,0 4-88 0 0,0 0 219 0 0,0 4 1 0 0,0-3 24 0 0,0 2-271 0 0,0 3 138 0 0,0-4-21 0 0,0 5-163 0 0,0 5 0 0 0,0-2-111 0 0,0 4 1 0 0,0 0 52 0 0,0 4 1 0 0,0 0-22 0 0,0 0 0 0 0,0 0-32 0 0,0 0 1 0 0,0 2 22 0 0,0 1 1 0 0,0 0-24 0 0,0 4 1 0 0,0-3-73 0 0,0 3 73 0 0,5-4-35 0 0,-4 7 0 0 0,5-8-94 0 0,-2 5 1 0 0,-3 1-7 0 0,3 3 0 0 0,-3-1-80 0 0,-1-3 1 0 0,4 3 55 0 0,-1-3 0 0 0,1 3 0 0 0,-3 0 0 0 0,2-2 0 0 0,0 0 1 0 0,0 0-1 0 0,-1 1 77 0 0,2-2 0 0 0,-3 2 0 0 0,4-4 0 0 0,-1 0 0 0 0,-1 0 41 0 0,0-3 1 0 0,2 3 0 0 0,-2-1 0 0 0,0 0-64 0 0,-2 0 1 0 0,-1-2 0 0 0,0 1-1 0 0,0-1-38 0 0,0-2 1 0 0,0 0-308 0 0,0 0 1 0 0,-1-4 0 0 0,-2 0-522-194 0,0 2 0 194 0,-6-4-2249-323 0,2-1 1 323 0,-3-3 3034-26 0,-1-1 0 26 0,5-10 0 0 0,1-2 0 0 0</inkml:trace>
  <inkml:trace contextRef="#ctx0" brushRef="#br0" timeOffset="4360">2095 673 11665 223761 54132,'0'-11'333'0'0,"0"0"1"0"0,0 0 860 0 0,0 0 0 0 0,0 0 496 0 0,0 0-1148 0 0,0 5 0 0 0,-5 1 1 0 0,-2 5-202 0 0,-3 0 1 0 0,-1 4 0 0 0,1 1-1 0 0,2 1-101 0 0,0 3 1 0 0,1 0 0 0 0,-4 2 0 0 0,1 0-46 0 0,3 0 0 0 0,-3 2 0 0 0,3 0 0 0 0,-2 3-90 0 0,2 1 0 0 0,-3 0 0 0 0,2 3 0 0 0,-1-2-94 0 0,-2 2 1 0 0,0-3 0 0 0,0 0 0 0 0,0 0-83 0 0,0 1 0 0 0,3-5 0 0 0,2 2-134 0 0,1-3 0 0 0,-2-1-340 0 0,3 0 416 0 0,0-5 0 0 0,4-2 0 0 0,2-8 1 0 0,1-3-149 0 0,5-3 0 0 0,5-5 0 0 0,2-1 0 0 0,0-1 0 0 0,-1-1-77 0 0,1 1 1 0 0,0-3 0 0 0,-3 4 355 0 0,3-1 1 0 0,-7 0 0 0 0,3-2 0 0 0,-1 5 0 0 0,0 0 277 0 0,1 0 1 0 0,-4 3 0 0 0,-1-2-78 0 0,-1 5 0 0 0,0 2 0 0 0,-2-3 0 0 0,0 2 1590 0 0,0-2 140 0 0,-2 4-1131 0 0,-1 0 1 0 0,1 5-127 0 0,3 0 0 0 0,-2 0-336 0 0,6 0 1 0 0,-1 5 0 0 0,3 3 193 0 0,-3 1 0 0 0,3 2 0 0 0,-3 2 0 0 0,3 0-524 0 0,1 2 0 0 0,0 0 1 0 0,0-3-1 0 0,0 1-707 0 0,0 2 0 0 0,0 0 1 0 0,1-4-1 0 0,2-2-922 0 0,1-1 1 0 0,-1 2 0 0 0,-3-3 0 0 0,2 3 1618 0 0,1 1 0 0 0,-1 0 0 0 0,2 0 0 0 0</inkml:trace>
  <inkml:trace contextRef="#ctx0" brushRef="#br0" timeOffset="5264">2525 1081 11665 224744 56401,'0'-7'1517'0'0,"-1"1"-367"0"0,-3 1 0 0 0,2-2 359 0 0,-6 3-951 0 0,6 0 0 0 0,-4 4 49 0 0,2 0 0 0 0,3 1-133 0 0,-3 3 1 0 0,3 2-1 0 0,1 5-280 0 0,0 0 0 0 0,0-3 0 0 0,0-1 0 0 0,0 2-70 0 0,0 0 0 0 0,0 2 0 0 0,0 0 0 0 0,0 0-84 0 0,0 0 0 0 0,0 1 0 0 0,1-1 0 0 0,2 0 46 0 0,0 0 1 0 0,1 3 0 0 0,-4 1-113 0 0,0-2 0 0 0,0 0 0 0 0,0-2 1 0 0,0 0 36 0 0,0 0 0 0 0,-1 3 0 0 0,-2 1 0 0 0,-2-1 82 0 0,-1-2 1 0 0,2-1-1 0 0,-3 0 27 0 0,-1 0 0 0 0,1-1 0 0 0,0-2 0 0 0,0 0-13 0 0,1 0 1 0 0,-4-2 0 0 0,2 1-1 0 0,-1-1-22 0 0,-2 0 0 0 0,0-3 0 0 0,0 4-3 0 0,0-3 1 0 0,0 1 0 0 0,0-2-246 0 0,0 0 0 0 0,3 2 0 0 0,1-2-295 0 0,-2 1 1 0 0,3-1-2489 0 0,-1-3 1243 0 0,4 0 0 0 0,-2-1 1 0 0,7-3-682 0 0,1-3 2384 0 0,-1-3 0 0 0,7-6 0 0 0,-3-1 0 0 0</inkml:trace>
  <inkml:trace contextRef="#ctx0" brushRef="#br0" timeOffset="5835">2492 1125 11665 226269 57846,'0'-11'567'0'0,"0"0"1"0"0,0 4-14 0 0,0 0 0 0 0,0 3 678 0 0,0-3 146 0 0,0 4-529 0 0,0-2 31 0 0,0 5-511 0 0,5 0 1 0 0,-4 2-59 0 0,3 1 1 0 0,1 0-87 0 0,-2 4 1 0 0,5 0 0 0 0,-4 4 0 0 0,3 0 0 0 0,0 0 0 0 0,0 0 8 0 0,1 0 1 0 0,-2 0 0 0 0,2 1 0 0 0,0 0-44 0 0,0 2 1 0 0,-2-1-40 0 0,2 1 1 0 0,-1-1-117 0 0,4-2 0 0 0,-4 1 59 0 0,1 3 1 0 0,-1-3 31 0 0,4 3 1 0 0,0-3-11 0 0,0-1 0 0 0,0 0-265 0 0,0 0 0 0 0,-3 0 57 0 0,-1 0 0 0 0,-1 0-15 0 0,1 0 0 0 0,2-4 7 0 0,-5 1 1 0 0,3-5 80 0 0,-3 5 7 0 0,4-1 0 0 0,-6 0 0 0 0,2 0 71 0 0,1-3 307 0 0,-3 0-179 0 0,2-4 0 0 0,-4-5 0 0 0,0-2-37 0 0,0-3 0 0 0,-3-1 1 0 0,-1 0-1 0 0,2-1 52 0 0,0-3 0 0 0,1 3 0 0 0,-1-4 1 0 0,-2 1 15 0 0,2 0 1 0 0,0-3 0 0 0,2 2 0 0 0,0-1-77 0 0,0-3 0 0 0,0 3 1 0 0,0 0-1 0 0,0 1 38 0 0,0 3 0 0 0,0-3 1 0 0,0 1-1 0 0,0 2-89 0 0,0 0 1 0 0,4 2-687 0 0,0 0 0 0 0,-1 0 0 0 0,-3 0-2404 0 0,0 0-2790 0 0,5 5 5788 0 0,-3 1 0 0 0,2 10 0 0 0,-4 1 0 0 0</inkml:trace>
  <inkml:trace contextRef="#ctx0" brushRef="#br0" timeOffset="6230">3032 927 11665 230736 52892,'0'-6'1685'0'0,"-1"-3"-1350"0"0,-3 6 575 0 0,3-1 0 0 0,-5 4 1 0 0,3 1-1 0 0,-2 2 433 0 0,-1 0 0 0 0,3 6-1121 0 0,-5-2 1 0 0,2-1 0 0 0,-2 2 0 0 0,0 0 0 0 0,1 2 0 0 0,0 2 0 0 0,-1 2 212 0 0,0 0 1 0 0,1 2-1 0 0,1-2 1 0 0,0 1-479 0 0,0-2 0 0 0,2 3 1 0 0,-2-1-1 0 0,0-2 1 0 0,1-1-858 0 0,0-1 1 0 0,0 0-1 0 0,3 0-3069 0 0,-2 0 1632 0 0,1 1-940 0 0,3-6 3277 0 0,0-6 0 0 0,-5-6 0 0 0,-1-6 0 0 0</inkml:trace>
  <inkml:trace contextRef="#ctx0" brushRef="#br0" timeOffset="6557">2889 960 11665 230736 52892,'0'-6'5620'0'0,"0"1"-3531"0"0,0 5-1545 0 0,0 5 0 0 0,0-3-100 0 0,0 6 0 0 0,1-1 1 0 0,1 4-1 0 0,2 0 1 0 0,0 0-1 0 0,-1 1 0 0 0,2 2-43 0 0,1 1 0 0 0,-3-1 1 0 0,2-3-1 0 0,-2 0-882 0 0,1 0 472 0 0,5 5 0 0 0,-8-7-970 0 0,3 2 0 0 0,1-3 573 0 0,-2 3 0 0 0,1-3-2327 0 0,-4-1 1 0 0,0-3 1389 0 0,0 3 1 0 0,-5-4-1 0 0,-2-1 729 0 0,-3-4 1 0 0,-1-1 613 0 0,0-4 0 0 0,-5-1 0 0 0,-1-3 0 0 0</inkml:trace>
  <inkml:trace contextRef="#ctx0" brushRef="#br0" timeOffset="6790">2812 1070 11665 230736 52892,'-7'-5'2603'0'0,"-2"4"-2420"0"0,7-9 1 0 0,-2 9 1165 0 0,4-4 1 0 0,1 5-615 0 0,2 0 1 0 0,5 0 250 0 0,6 0 0 0 0,0 1-117 0 0,4 3-701 0 0,1-3-30 0 0,3 4 91 0 0,0-5-1449 0 0,0 0 1 0 0,0 0 408 0 0,0 0-562 0 0,-5 0 0 0 0,3 0 0 0 0,-4 0 1373 0 0,1 0 0 0 0,-4 5 0 0 0,3 1 0 0 0</inkml:trace>
  <inkml:trace contextRef="#ctx0" brushRef="#br0" timeOffset="8015">1411 188 11665 231811 53216,'-11'-3'-84'0'0,"2"-2"302"0"0,1-1 1 0 0,2 2 0 0 0,4-3-1 0 0,-3-1 1 0 0,0 1 1161 0 0,0 0-380 0 0,1 4-214 0 0,4-2-382 0 0,0 5 1 0 0,5 0 0 0 0,3 0-112 0 0,1 0 1 0 0,7 0 0 0 0,3 0 0 0 0,2 0-1 0 0,1 0-48 0 0,0 0 0 0 0,3 0 1 0 0,2 0-1 0 0,1 0 37 0 0,3 0 0 0 0,1 0 0 0 0,2 0 0 0 0,2 0-187 0 0,0 0 1 0 0,6-3-1 0 0,-1-1 1 0 0,1 1-128 0 0,3 2 0 0 0,-1 1 0 0 0,-1-1 1 0 0,-2-1-12 0 0,0-2 1 0 0,-2 0 0 0 0,2 4 0 0 0,0 0 22 0 0,0 0 0 0 0,1 0 1 0 0,0 0-1 0 0,-3 0 29 0 0,-1 0 0 0 0,-1 0 0 0 0,-3 0 0 0 0,0 0 0 0 0,1 0-10 0 0,-4 0 0 0 0,0 0 0 0 0,2 0 0 0 0,0 0 11 0 0,0 0 1 0 0,0 0-1 0 0,-1 0 1 0 0,-1 0 0 0 0,-2 0 1 0 0,-4 0 0 0 0,2 0 0 0 0,-2 0 0 0 0,1 0 26 0 0,-1 0 0 0 0,-2 0-23 0 0,-1 0 0 0 0,0 0 0 0 0,-1 0 0 0 0,-2 0 1 0 0,0 0-20 0 0,0 0 1 0 0,-3 0 0 0 0,0 0 0 0 0,-1 0 28 0 0,0 0 1 0 0,-1 0-1 0 0,-3 0 1 0 0,0 1-25 0 0,0 3 0 0 0,0-3 0 0 0,0 3 1 0 0,0-3 3 19 0,1-1 1-19 0,-1 0 0 0 0,1 0 0 0 0,1 0-16 109 0,2 0 1-109 0,1 0-1 0 0,-3 0 1 0 0,2 0 2 115 0,-1 0 0-115 0,-2 0-5 10 0,-1 0 1-10 0,0 0 20 0 0,0 0 1 0 0,-4 0 70 0 0,1 0 17 0 0,-1 0 0 0 0,3 1 242 0 0,-3 3 21 0 0,3-3-153 0 0,-9 4 1 0 0,8-4-51 0 0,-6 3 1 0 0,1-1 0 0 0,-3 3 101 0 0,3-1 0 0 0,-3 3-79 0 0,3 0 1 0 0,-3 1 0 0 0,0 2 0 0 0,2 0 15 0 0,0 0 1 0 0,1 0 0 0 0,-4 2 0 0 0,0 0-85 0 0,0 2 0 0 0,1 1 0 0 0,2-3 0 0 0,0 3-85 0 0,0 1 1 0 0,-2 0-1 0 0,-1 3 1 0 0,0-3 187 0 0,0-1-237 0 0,0 4 1 0 0,1-3 165 0 0,3 5-90 0 0,-3 0-118 0 0,4 0 0 0 0,-5 0 83 0 0,0 0-5 0 0,0 0 43 0 0,0 0 0 0 0,0 0-21 0 0,0 0 1 0 0,0 0 53 0 0,0 0 1 0 0,0 0-26 0 0,0 1-21 0 0,0-1-25 0 0,0 0 1 0 0,0-4 38 0 0,0 0 0 0 0,0-3 2 0 0,0 3 1 0 0,4-3-127 0 0,-1 4 0 0 0,1-6 66 0 0,-4 2 0 0 0,0-2 42 0 0,0 2 0 0 0,0-3-27 0 0,0 3 0 0 0,0 1 0 0 0,0-2 0 0 0,0 1 0 0 0,1 0 0 0 0,2 0 0 0 0,0-1 21 0 0,0 2 0 0 0,-2-4 0 0 0,-1 4 1 0 0,0-1-1 0 0,1 1 38 0 0,3 1 0 0 0,-3-2 0 0 0,3 2 0 0 0,-3 0-31 0 0,-1 0 0 0 0,0 2 1 0 0,0 1-1 0 0,0 0-52 0 0,0-2 0 0 0,0-3 1 0 0,0 2-1 0 0,0-1-3 0 0,0-2 1 0 0,0-1 0 0 0,0 1-7 0 0,0 0 1 0 0,0 1 0 0 0,0-4 0 0 0,1 0-4-115 0,3 0 0 115 0,-3 0 0 0 0,3 0 0 0 0,-3 0-6-188 0,-1 0 1 188 0,1 0-1 0 0,2 0 95-213 0,1 0 1 213 0,-1 0 0 0 0,-3 0 0 0 0,0 0 0 0 0,0 0 185-210 3,0 0 0 210 0,4 0 0 0-1,0 0-18-31 8,-2 0 1 31 0,-1 0-1 0 0,-1 0-43-1-7,0 1 0 1 0,1-1 0 0 0,2 0-740 0-3,1 0-7004 0 0,-1-5 879 0 0,-3 4 6672 0 0,0-9 0 0 0,-5-1 0 0 0,-1-6 0 0 0</inkml:trace>
  <inkml:trace contextRef="#ctx0" brushRef="#br0" timeOffset="9235">1345 1798 11665 227040 54286,'-5'-6'2831'0'0,"4"1"1"0"0,-2 5-2278 0 0,6 0 0 0 0,3 0 0 0 0,5 0 0 0 0,2 0-238 0 0,1 0 0 0 0,0-4 1 0 0,4 1-1 0 0,1 0-81 0 0,-2 2 0 0 0,3 1 0 0 0,-1 0 0 0 0,0 0-14 0 0,0 0 0 0 0,4 0 0 0 0,-3 0 0 0 0,-1 0-38 0 0,2 0 0 0 0,0 0 0 0 0,1 0 0 0 0,0 0-44 0 0,0 0 1 0 0,1 0 0 0 0,2-1 0 0 0,1-2-64 0 0,-2-1 0 0 0,1 1 1 0 0,-1 3-1 0 0,2 0 0 0 0,-2 0-41 0 0,0 0 0 0 0,1 0 0 0 0,1 0 1 0 0,-1-1 69 0 0,-2-3 1 0 0,-1 3-1 0 0,0-3 1 0 0,0 3-106 0 0,0 1 0 0 0,0 0 1 0 0,0 0-1 0 0,0 0 0 0 0,-1 0-46 0 0,-3 0 1 0 0,3 0 50 0 0,-2 0 1 0 0,1 0-1 0 0,2 0 1 0 0,0 0-1 0 0,1-1-34 0 0,-1-3 1 0 0,0 3-1 0 0,0-3 1 0 0,0 3 0 0 0,0 1 0 0 0,0 0 1 0 0,-1 0 28 0 0,-3 0 0 0 0,2 0 1 0 0,-4 0-1 0 0,-1 0 1 0 0,3 0-1 0 0,-1 0 0 0 0,-4 0 0 0 0,3 0 1 0 0,-1 0 1 0 0,0 0 1 0 0,-1 0-1 0 0,-2 0 1 0 0,2 0 2 0 0,1 0 0 0 0,-1 0 0 0 0,-1 0 0 0 0,0 0 12 0 0,2 0 1 0 0,-1 0 0 0 0,-1 0 0 0 0,0 0 68 0 0,2 0 1 0 0,3 0 0 0 0,-3 0-59 0 0,-2 0 1 0 0,3 0-1 0 0,0 0 1 0 0,0 0-1 0 0,0 0-4 0 0,-2 0 0 0 0,-2 0 0 0 0,0 0-39 0 0,3 0 1 0 0,-3 0-1 0 0,3 0 1 0 0,-3 0-1 0 0,-1 0 0 0 0,0 0 0 0 0,0 0 0 0 0,1 0 3 0 0,3 0 1 0 0,-3 0 0 0 0,3 0 0 0 0,-2 0 14 0 0,2 0 0 0 0,-3 0 1 0 0,3 0-1 0 0,-3 0 0 0 0,-1 0 0 0 0,0 0 0 0 0,0 0 52 0 0,0 0 0 0 0,0 0 0 0 0,1 0 0 0 0,-1 0-9 0 0,0 0 1 0 0,0 0 0 0 0,1 0-1 0 0,1 0-94 0 0,2 0 1 0 0,0 0-1 0 0,-4 0 1 0 0,0 0 49 0 0,0 0 0 0 0,-4 0 0 0 0,0 0 63 0 0,2 0 1 0 0,1 0 0 0 0,1 0 87 0 0,0 0 1 0 0,-4 0-1 0 0,1 0 1 0 0,0 0-71 0 0,2 0 0 0 0,1 0 0 0 0,0 0 34 0 0,0 0 0 0 0,-1-1 1 0 0,-2-2 716 0 0,0-1-362 0 0,-1 1 0 0 0,0 3 412 0 0,1 0-232 0 0,-6 0-1340 0 0,3 0 0 0 0,-5-1-4526 0 0,0-3 5213 0 0,0 3 0 0 0,0-4 0 0 0,0 5 0 0 0</inkml:trace>
  <inkml:trace contextRef="#ctx0" brushRef="#br0" timeOffset="10057">3594 938 11665 233109 52733,'-7'-4'1234'0'0,"0"1"0"0"0,-2 0 1455 0 0,-1 2-2290-136 0,4 1 0 136 0,2 0 0 0 0,8 0-119-34 0,3 0 0 34 0,3 0 0 0 0,2 1 0 0 0,3 2 65 0 0,4 0 0 0 0,1 1 0 0 0,2-4 0 0 0,2 0-13 0 0,1 0 0 0 0,0 0 1 0 0,4-1-1 0 0,2-2-129 0 0,1 0 0 0 0,2-1 0 0 0,2 3 0 0 0,-1-2-82 0 0,-3 0 0 0 0,4-2 0 0 0,-6 2 0 0 0,1 0-17 0 0,1 0 1 0 0,-2 1-1 0 0,1-1 1 0 0,-3 0-3 0 0,-1 0 1 0 0,-1 2 0 0 0,-4 1 99 0 0,0 0-110 0 0,0-5-58 0 0,0 4 1 0 0,-1-4-1 0 0,-2 5 1 0 0,0 0 83 0 0,0 0 0 0 0,2 0-10 0 0,1 0 0 0 0,-3 0-69 0 0,-1 0 1 0 0,-3 0 0 0 0,2 0 0 0 0,-1 0 0 0 0,-2 0 0 0 0,1 0 0 0 0,0 0 75 0 0,-2 0 0 0 0,-4 0 1 0 0,-2 0 180 0 0,2 0-300 0 0,-4 0-1250 0 0,4 0 763 0 0,-7 0-228 0 0,3 0 1 0 0,-7 0-955 0 0,-1 0 1 0 0,-3 0-1 0 0,-5 0 1673 0 0,-1 0 0 0 0,-3-5 0 0 0,-3-1 0 0 0</inkml:trace>
  <inkml:trace contextRef="#ctx0" brushRef="#br0" timeOffset="10644">4355 751 11665 230627 53676,'0'-11'0'0'0,"-4"3"0"0"0,1 1 614 0 0,-6 4 0 0 0,7-5-14 0 0,-6 4 1 0 0,5 0 114 0 0,-5 4 0 0 0,5-3 94 0 0,-5-1 0 0 0,5 0 221 0 0,-5 4 0 0 0,6 2-425 0 0,-2 1 0 0 0,3 3 0 0 0,2 4-157 0 0,3-2 1 0 0,2 0-1 0 0,5-3 1 0 0,0 0-217 0 0,0 0 0 0 0,5 2 0 0 0,2-2 0 0 0,3 0-59 0 0,1 0 1 0 0,-1 2 0 0 0,-2-2-7 0 0,0 1 1 0 0,-1 0-118 0 0,4 2 0 0 0,0 0 30 0 0,0-4 0 0 0,0 3-196 0 0,0-3 0 0 0,-3 3 12 0 0,-1-3 1 0 0,-4 3-78 0 0,0-3 78 0 0,4 0 0 0 0,-6-1 0 0 0,3 2 1 0 0,-3 0-95 0 0,-1 0 0 0 0,-5 0 419 0 0,-2-1-59 0 0,-3-3 1 0 0,-6 5-1 0 0,-2-3 1 0 0,-3 1-1 0 0,-1 1 223 0 0,0 0 1 0 0,-2 3-245 0 0,-1-5 0 0 0,0 6 1 0 0,-4-2-1 0 0,0 3 1 0 0,-1 1 79 0 0,1 0 0 0 0,-1-1 0 0 0,-3-2 0 0 0,0 0-193 0 0,0 0 1 0 0,4 2-1 0 0,1 1 1 0 0,1-1-360 0 0,2-3 0 0 0,2 3 1 0 0,1-4-1 0 0,0 0-1144 0 0,0-2 0 0 0,4 1-2138 0 0,-1-1 3612 0 0,6-1 0 0 0,-3 2 0 0 0,5 1 0 0 0</inkml:trace>
  <inkml:trace contextRef="#ctx0" brushRef="#br0" timeOffset="11675">4796 133 11665 230868 51184,'0'-11'-10'0'0,"0"0"1"0"0,0 4 1206 0 0,0-1 0 0 0,0 5 582 0 0,0-5-381 0 0,0 6-894 0 0,0-3 1 0 0,0 14 0 0 0,0 2-244 0 0,0 1 0 0 0,0 0 0 0 0,0-1 0 0 0,0 1 123 0 0,0 3 1 0 0,0-3 0 0 0,0 4-1 0 0,0-1-129 0 0,0 0 0 0 0,0 1 1 0 0,0-3-1 0 0,0 3 9 0 0,0 1 0 0 0,0-2 1 0 0,0 2-1 0 0,0 0-136 0 0,0 0 1 0 0,0-2 0 0 0,0 2-1 0 0,0 0 14 0 0,0 1 0 0 0,0-4 0 0 0,0 3 0 0 0,0 1-42 0 0,0-1 0 0 0,0-3 1 0 0,0 5-1 0 0,0-1-30 0 0,0-1 1 0 0,0 3 0 0 0,0-4 0 0 0,0 0 43 0 0,0 0 0 0 0,0 2 0 0 0,0-2-9 0 0,0 1 1 0 0,0-2-1 0 0,0 2 1 0 0,0 0 18 0 0,0 0 0 0 0,0-2 0 0 0,0 2 1 0 0,0 0-1 0 0,0-1 0 0 0,0 0 1 0 0,0 2 0 0 0,0-2 0 0 0,0 0-90 0 0,0 0 0 0 0,0 0 1 0 0,0-2-1 0 0,0 2-10 0 0,0 1 1 0 0,0-3 0 0 0,0 4 13 0 0,0-3 0 0 0,0 4-21 0 0,0-4 0 0 0,0 0 36-150 0,0 0 0 150 0,0-1-36-304 0,0 4 1 304 0,0-5 0 0 0,0 3-1 0 0,0-1 1 0 0,0 1 0 0 0,0 0 0 0 0,0 0-96-103 0,0-3 103 63 0,0 4 1 40 0,0-3-25 0 0,0 4 1 0 0,0-4-5-180 0,0 1 1 180 0,0-2-31-180 0,0 2 1 180 0,0-3 43-1264 0,0 3 1 1264 0,0-3-11-870 0,0-1 8 568 0,0 0 17 176 6,0 0 0 126 1,0 0 176-188 100,0 0-187 38-16,5 0 56 86-33,-4 0 0 64-1,4 0 85-89 43,-5 0-107-33-43,5 0 1 78-25,-4 0 1 44 0,8 0-1 0 0,-6 0 1 0 0,1 0 0 0 0,0 0-1 0 0,-1 0 259-242 33,0 0 0 242 0,-1 0 0 0 0,1 0 27-213-24,0 0 0 213 0,1 0-575-120-15,-4 0-2120 83-3,5 0 1170-26-23,-4-4 1 63 0,4-1 0 0 0,-5-3 598 0 3,0 5 1 0-1,0-2-1 0 1,-1 0 1 0-1,-2 0-1401-1 12,0 0 0 1 0,-1-2 529-53-9,4 3 1 53-1,1-1-364-18-4,3 2 1823 18 0,2-3 0 0 0,5-10 0 0 0,0-1 0 0 0</inkml:trace>
  <inkml:trace contextRef="#ctx0" brushRef="#br0" timeOffset="13009">4796 78 11665 233389 53415,'-11'-1'381'0'0,"0"-2"0"0"0,0 0 2001 0 0,0 0-804 0 0,5 2-1224 0 0,1 1 0 0 0,6 0 1 0 0,3 0 139 0 0,3 0 0 0 0,3 0 0 0 0,1 0 1 0 0,0 0-238 0 0,0 0 0 0 0,4 0 0 0 0,1 0 0 0 0,-1 0-68 0 0,1 0 1 0 0,4 0 0 0 0,-2 0 0 0 0,3 0-30 0 0,1 0 0 0 0,0 0 1 0 0,0 0-1 0 0,-1 0-50 0 0,-2 0 0 0 0,1 0 0 0 0,-1 0 1 0 0,2 0-107 0 0,1 0 1 0 0,0 0 0 0 0,1 0-1 0 0,1 0 1 0 0,2 0 73 0 0,-1 0 1 0 0,-1 0-1 0 0,1 0-108 0 0,0 0 0 0 0,1 0 0 0 0,-3 0 0 0 0,2 0 57 0 0,1 0 1 0 0,3 0 0 0 0,-3 0 0 0 0,-2 0 24 0 0,-1 0 0 0 0,0 0 0 0 0,-3 0 0 0 0,0 0 21 0 0,-2 0 1 0 0,1 0-1 0 0,3 0 1 0 0,0 0-26 0 0,0 0 0 0 0,0-4 1 0 0,0 1-1 0 0,0 0-32 0 0,0 2 0 0 0,0 1 0 0 0,0 0 1 0 0,0 0-5 0 0,0 0 1 0 0,3 0 0 0 0,-2 0 0 0 0,-2 0 42 0 0,0 0 1 0 0,-1 0 0 0 0,3 0-46 0 0,-1 0 1 0 0,0 0-1 0 0,0 0 1 0 0,0 0 1 0 0,0 0 0 0 0,0 0 1 0 0,0 0-1 0 0,0 0 0 0 0,-1 0 37 0 0,-3 0 1 0 0,3 0 0 0 0,-4 0 0 0 0,1 0 9 0 0,1 0 0 0 0,-1 0 0 0 0,4 0 0 0 0,-1 0-66 0 0,-3 0 1 0 0,3 0 0 0 0,-2 0 0 0 0,1 0 9 0 0,3 0 1 0 0,-3 0-1 0 0,0 0 1 0 0,-3 0 12 0 0,-1 0 0 0 0,2 0 0 0 0,-3 0 0 0 0,0 0 16 167 0,1 0 0-167 0,-3 0 0 0 0,4 0 0 0 0,0 0-4 333 0,1 0 0-333 0,-4 0 0 0 0,3 0 0 0 0,1 0 75 277 0,-1 0-96-242 0,-4 0 0-35 0,7 0 0 0 0,-5 0 0 0 0,-1 0 0 0 0,1 0 0 0 0,0 0 0 0 0,-2 0 1 26 0,-1 0 0-26 0,3 0 1 0 0,0 0-1 0 0,-2 0-37 111 0,-1 0 0-111 0,3 0 0 0 0,1 0 0 0 0,0 0-1 197 0,0 0 1-197 0,-1 0 0 0 0,-3 0 0 0 0,1 0 21 353 0,2 0 1-353 0,0 0-1 0 0,-4 0 1 0 0,0 0 5 397 0,0 0 1-397 0,0 0 0 0 0,0 0 0 0 0,0 0-24 272 0,0 0 0-272 0,0 0 0 0 0,0 0 0 0 0,0 0 16 160 0,0 0 0-160 0,0 0 1 0 0,0 0-1 0 0,0 0 6 148 0,0 0 1-148 0,-3-1-1 0 0,-1-2 2 41 0,1 0 1-41 0,2-1 0 0 0,1 4 0 0 0,1 0 0 0 0,2 0-15 23 0,1 0 0-23 0,-1 0 0 0 0,-3 0 0 0 0,0 0 6 156 0,0 0 0-156 0,0 0 0 0 0,0 0 0 0 0,1 0 59 257 0,-1 0 0-257 0,0 0 0 0 0,0 0 23 226 0,0 0 1-226 0,0 0 0 0 0,0 0 0 0 0,0 0 122 177 0,0 0-59-46 0,0 0 1-131 0,0 0-23 138 0,0 0 1-138 0,-4 0-1 0 0,0 0 1 0 0,2 0-1 0 0,1 0 16 242 0,1 0 0-242 0,-4 0 1 0 0,1 0-1 0 0,0 0 84 293 0,2 0 0-293 0,-3 0-14 230 0,1 0 1-230 0,-5 0-211 187 0,5 0-2005-79 0,-6 0 0-108 0,2 0-2414 50 0,-8 0 4428-49 0,-2 0 0-1 0,-10 5 0 0 0,-1 1 0 0 0</inkml:trace>
  <inkml:trace contextRef="#ctx0" brushRef="#br0" timeOffset="14552">4906 1677 11665 227419 50770,'-7'0'-1491'0'0,"-1"0"1863"0"0,0 0 0 0 0,-2 0 198 0 0,-1 0 0 0 0,0 0 0 0 0,0 1 139 0 0,0 3 0 0 0,4-3 268 0 0,-1 2 810 0 0,6-1-654 0 0,-3-2 632 0 0,5 0-1474 0 0,5 0 1 0 0,1 0 0 0 0,5 0 0 0 0,0 0-88 0 0,0 0 0 0 0,0 0 0 0 0,1 0 0 0 0,2 0-25 0 0,0 0 0 0 0,2 0 0 0 0,-2 0 1 0 0,1 0-18 0 0,-2 0 1 0 0,4 0-1 0 0,0 0 1 0 0,2 0-78 0 0,-1 0 0 0 0,-1 0 1 0 0,3 0-98 0 0,-2 0 0 0 0,-3 0 0 0 0,2 0 0 0 0,0 0 29 0 0,0 0 0 0 0,-3 0 0 0 0,2 0 0 0 0,-2 0 0 0 0,1 0 42 0 0,-1 0 1 0 0,2 0 0 0 0,-1 0 0 0 0,3 0-14 0 0,1 0 0 0 0,-2 0 1 0 0,2 0-1 0 0,-1 0-40 0 0,-1 0 0 0 0,3 0 1 0 0,-4-2-1 0 0,0 0-8 0 0,0-2 0 0 0,3 1 1 0 0,-2 3-1 0 0,2 0 1 0 0,-1-2 12 0 0,2-1 0 0 0,1 2 0 0 0,-1-3 1 0 0,0 3-96 0 0,-2 1 0 0 0,1-2 1 0 0,2 0 81 0 0,-3-2 0 0 0,3 1 0 0 0,-4 3 1 0 0,1 0 52 0 0,1 0 0 0 0,-2 0 1 0 0,2 0-1 0 0,-1 0-37 0 0,-3 0 1 0 0,4 0 0 0 0,-3 0 0 0 0,0 0 0 0 0,0 0 0 0 0,0 0 0 0 0,-3 0 0 0 0,2 0-12 0 0,-2 0 0 0 0,-1 0 0 0 0,1 0 1 0 0,0 0 39 0 0,2 0 1 0 0,1 0-1 0 0,-3 0 1 0 0,2 0 31 0 0,-2 0 0 0 0,3 0 0 0 0,-1 0 1 0 0,0 0-22 0 0,1 0 0 0 0,-4 0 0 0 0,3 0 0 0 0,-2 0-36 0 0,2 0 1 0 0,-2 0 0 0 0,4 0 0 0 0,-1 0-30 0 0,-2 0 0 0 0,2 0 1 0 0,0 0-1 0 0,0 0-53 0 0,0 0 0 0 0,-2-4 1 0 0,-3 0-1 0 0,2 2 43 0 0,1 1 0 0 0,-2 1 1 0 0,3 0-1 0 0,-3 0 18 0 0,-1 0 1 0 0,4 0-1 0 0,0 0 1 0 0,-2 0 73 0 0,0 0 1 0 0,-2 0-1 0 0,1 0 1 0 0,1 0-62 0 0,2 0 0 0 0,0 0 1 0 0,-4 0-1 0 0,0 0-5 0 0,0 0 1 0 0,3-4 0 0 0,1 0-1 0 0,-1 2 0 0 2,-2 1 0 0 0,-1 1 1 0-1,0 0 3 0 15,0 0 1 0-1,0 0-1 0 0,0-2 1 0 0,0 0 13 51-3,0-2 1-51-1,0 1 0 0 0,0 3 0 0 0,0 0-19 109-10,0 0 1-109 0,0-2 0 0 0,0 0 0 0 0,0-2-20 105-1,0 2 1-105 0,0 0 0 0 0,0 2 0 0 0,0-1-3 168 0,0-2 0-168 0,0 1 1 0 0,0-1-12 142 0,0 1 1-142 0,0 2 0 0 0,0 0 0 0 0,0 0 24 218 0,1 0 1-218 0,-5 0 0 0 0,0 0 0 0 0,2 0 5 285 7,1 0 0-285 0,1 0 1 0 0,1 0-1 0 0,1 0 5 287 16,2 0 0-287 0,0 0 0 0 0,-4 0 0 0 0,0 0 29 380 0,0 0 1-380 1,0 0 0 0-1,0 0 0 0 0,0 0 29 359 7,0 0 0-359 0,0 0 0 0 0,0 0 11 300-3,0 0 0-300 1,0 0 51 176-19,0 0 1-176 0,0 0-1 0-1,0 0 99 76-6,0 0 0-76 1,-4 0 426 15-3,1 0 0-15 0,-1 0-409 0 0,4 0 0 0 0,0 0 0 0 0,0 0-171 0 0,0 0 0 0 0,0 0 0 0 0,0 0 0 0 0,0 0 7 0 0,0 0 1 0 0,0 0-1 0 0,0 0 1 0 0,-1-1-59 36 0,-2-2 0-36 0,1 1 1 0 0,-1-1-96 121 0,1 1 0-121 0,3 2 0 0 0,-1 0 35 142 0,0 0 0-142 0,0 0 32 175 7,0 0 0-175 1,-4 0 153 140 55,0 0 11-67-34,1 0 0-73 0,-1 0-98 8 48,0 0-2347 36 14,-4 0-596 27-35,2 0 1-71-1,-5-1 2880 130-55,0-2 0-130 0,0-4 0 0 0,0-4 0 0 0</inkml:trace>
  <inkml:trace contextRef="#ctx0" brushRef="#br0" timeOffset="15844">7508 144 11665 237128 49758,'0'-11'24'0'0,"0"0"135"0"0,0 0 0 0 0,0 4 0 0 0,-1-1 1 0 0,-2 0-1 0 0,0-2 0 0 0,-1 0 1 0 0,0 2 2522 0 0,1 0-1506 0 0,-1 1-242 0 0,4 1 1 0 0,0 2-410 0 0,0 8 1 0 0,0-2 0 0 0,0 6-315 0 0,0 0 1 0 0,0 2 0 0 0,0 1 0 0 0,0 0 19 0 0,0 0 1 0 0,0 0 0 0 0,0 0 0 0 0,0 0 3 0 0,0 0 0 0 0,-4 4 1 0 0,1 0-1 0 0,0-1-14 0 0,2 2 1 0 0,1 0 0 0 0,-1 4-1 0 0,-2-3-16 0 0,-1-1 1 0 0,1 3-1 0 0,3-1 1 0 0,0 0-14 0 0,0 0 1 0 0,0 1-1 0 0,0 2 1 0 0,0-2-35 0 0,0 0 0 0 0,0-1 0 0 0,0 3 0 0 0,0-2-99 0 0,0 0 1 0 0,0-1 0 0 0,1 4 0 0 0,1 0 12 0 0,2 0 0 0 0,0 0 0 0 0,-4 0 1 0 0,0-1-8 0 0,0-2 0 0 0,0 1 0 0 0,0-1 0 0 0,0 0-57 0 0,0 0 0 0 0,0 0 0 0 0,1-3 0 0 0,2 1-19 0 0,0 3 1 0 0,2-3-1 0 0,-2 0 1 0 0,0-1 3 0 0,0-2 0 0 0,2 2 0 0 0,-2-1 1 0 0,0 1-1 0 0,-2 2 14 0 0,-1-1 1 0 0,4-4 0 0 0,-1 3 0 0 0,0-1-8 0 0,-2 0 0 0 0,3 0 0 0 0,-1-1-10 0 0,0 1 0 0 0,2 3 0 0 0,0-3 0 0 0,-1-2 6 0 26,1-1 0 0-1,-1 3 1 0 0,-4 0-1 0 0,1-2 45-6 51,3 0 1 6-1,-3-2 0 0 0,3 0 0 0 1,-3 0-27-203-12,-1 0 0 203 1,0 0 0 0-1,0 0 0 0 1,0 0-17-269-14,0 0 0 269-1,0 0 0 0 1,0 0 0 0-1,0 0-9-238-3,0 0 0 238 0,0 0 0 0-1,0 0-10-233-22,0 0 0 233 0,0 0 0 0 0,0 0-118-169-13,0 0 0 169 1,0 0 61-142-12,0 0 1 142 0,0-4 0 0 0,0 1 0 0 1,0 0-24-115 10,0 2 0 115 0,0 1 68-45 27,0 0 0 45 1,0 0 41-89 1,0 0 1 89 1,0 0-92-162-2,0 0 1 162 0,0 0 32-177 4,0 0 0 177 0,0-3 37-163-4,0-1 1 163 0,0-3-110-124 24,0 3 47 22-7,0 0 183 33-33,0-1 1 69 0,0 1 145-18 40,0-4 45 5-35,0-1 0 13 0,-1 6-621-93 0,-3-4 1 93-1,3 1-251-102 20,-3-2 572 92-23,3-1 0 10 0,-4 4 329 0-9,-2-3 1 0-1,-3-1 0 0 1,-1 2-82 0 3,0 1 1 0 0,4-3 0 0 1,-1 1 154-105 4,0-1 0 105 0,2 1-274-293-13,-2 1 0 293 0,1 0-1393-316 0,-4-4-5384 25 15,0 0 6648 187-25,5 0 0 104 0,1 0 0 0 0,5 0 0 0 0</inkml:trace>
  <inkml:trace contextRef="#ctx0" brushRef="#br0" timeOffset="19310">5832 618 11665 227726 54241,'-7'0'-1785'0'0,"0"0"1851"0"0,-1 0 0 0 0,2-1 1 0 0,1-1 238 0 0,0-2-221 0 0,4 0 1 0 0,-5 4-2 0 0,2 0-60 0 0,3 0 1 0 0,-4-1 196 0 0,5-3-36 0 0,0 3 1 0 0,-1-4 18 0 0,-3 5 1 0 0,3-1-1 0 0,-4-1 97 0 0,0-2 0 0 0,3-1 196 0 0,-6 1 1 0 0,5 3 159 0 0,-5-3 1 0 0,5 3 325 0 0,-5 1-122 0 0,6 0-429 0 0,-3 0 0 0 0,4 0 520 0 0,-3 0-543 0 0,3 0 1 0 0,-4 5-194 0 0,5 2 0 0 0,0 0 0 0 0,0 0 16 0 0,0 1 0 0 0,0 2 0 0 0,0 1 2 0 0,0 0 0 0 0,0 0 0 0 0,0 0 0 0 0,0 0 1 0 0,0 0 37 0 0,0 0 0 0 0,0 2 1 0 0,1 0-1 0 0,2 2-71 0 0,0-2 0 0 0,1 3 0 0 0,-4 0 1 0 0,1 0-24 0 0,3 0 0 0 0,-3 2 0 0 0,3-2 0 0 0,-3 2 10 0 0,-1 1 1 0 0,0 1 0 0 0,0-1-1 0 0,0 0 4 0 0,0 0 0 0 0,0 2 0 0 0,0 0 0 0 0,0-1-99 0 0,0-2 0 0 0,0 0 0 0 0,0 3 0 0 0,-1-1-210 0 0,-3-2 1 0 0,2-3 0 0 0,-6 2 0 0 0,1-1-88 0 0,1-3 0 0 0,-4 3 0 0 0,3-1 0 0 0,-3-2-58 0 0,-1 0 0 0 0,0-4 0 0 0,0 0 0 0 0,0-3-65 0 0,0-1 1 0 0,0-1 0 0 0,0-4 0 0 0,0 0 72 0 0,0 0 0 0 0,0 0 1 0 0,0 0-1 0 0,0 0 73 0 0,0 0 0 0 0,3-5 0 0 0,2-3 0 0 0,1-1 33 0 0,3-2 0 0 0,-3 0 0 0 0,1 0 98 0 0,2 0 0 0 0,0 0 0 0 0,4 1 162 0 0,1 2-172 0 0,4-1 290 0 0,4 7 1 0 0,0-7-83 0 0,0 1-47 0 0,0 3 121 0 0,5-4 0 0 0,-3 6 415 0 0,5-4 0 0 0,-3 3-293 0 0,3-3 1 0 0,0 3 73 0 0,0-3 0 0 0,-1 4 0 0 0,-3-2 0 0 0,2 2-109 0 0,1-1 0 0 0,-3-1 0 0 0,4 3 0 0 0,-3-3-159 0 0,-1-1 1 0 0,2 3-325 0 0,-1-1 1 0 0,3 0 364 0 0,-3 0 1 0 0,3-5-147 0 0,-3 2 0 0 0,1 1 95 0 0,-2-1-54 0 0,-1-1-175 0 0,2-3 0 0 0,0 0 0 0 0,0 0 0 0 0,-2 0-42 0 0,0 0 0 0 0,-2 0 88 0 0,0 0-190 0 0,0 0 150 0 0,0 0 0 0 0,0-4 1 0 0,0 1-1 0 0,0-1 0 0 0,0 0 1 0 0,-1-1-1 0 0,-2 0-49 0 0,0 0 1 0 0,-2 0 0 0 0,1 3 0 0 0,-2-3-149 0 0,0-1 210 0 0,-4 3 1 0 0,4-3 136 0 0,-5 3-43 0 0,0 1 0 0 0,-4-4 1 0 0,-1 4 158 0 0,-1-2-192 0 0,4 0 0 0 0,-8 4 272 0 0,3 0-279 0 0,-3 0 94 0 0,4 5 1 0 0,-4-2-57 0 0,3 4-10 0 0,2 0 25 0 0,-5 4 0 0 0,7 0 10 0 0,-4 0-20 0 0,5 0 63 0 0,-8 0 0 0 0,5 1 0 0 0,-2 3 1 0 0,-3-1 0 0 0,4 4 0 0 0,-2 1 0 0 0,1 1 65 0 0,-2-2 0 0 0,4 7 0 0 0,1-3 0 0 0,0 1-2 0 0,0 0 1 0 0,-1 3 0 0 0,3 1 183 0 0,-2 1-239 0 0,1-3-8 0 0,3 6 1 0 0,0-4 113 0 0,0 3-65 0 0,0 2-69 0 0,0-4 1 0 0,0 5 65 0 0,0 0 4 0 0,4-5-85 0 0,-2 4 0 0 0,7-4 114 0 0,-1 5-56 0 0,-3-5-89 0 0,4 4 0 0 0,-6-8 120 0 0,4 6-11 0 0,-4-1-211 0 0,7-1 0 0 0,-8 0 107 0 0,5-2 82 0 0,1-3-61 0 0,3 4 1 0 0,-4-5 40 0 0,0 0-147 0 0,1 0 1 0 0,6-3 0 0 0,2-2 0 0 0,0-1-62 0 0,0-3 1 0 0,4-1 0 0 0,-2-1 0 0 0,2 0-257 0 0,-2 0 1 0 0,2-3-1 0 0,-6-2-324 0 0,0-1 0 0 0,-2 0 1 0 0,-2-3-965 0 0,-3 2 0 0 0,2 3-2199 0 0,-5-3-299 0 0,-1-1 4159 0 0,-8 2 0 0 0,-1-4 0 0 0,-5 4 0 0 0</inkml:trace>
  <inkml:trace contextRef="#ctx0" brushRef="#br0" timeOffset="20678">7541 817 11665 229359 53100,'-6'-5'447'0'0,"-4"2"0"0"0,3-3 0 0 0,-2 0 2201 0 0,2 0-1276 0 0,-3 4-861 0 0,9-3 0 0 0,-3 5-242 0 0,8 0 1 0 0,-2 0 0 0 0,6 0 0 0 0,0 1 25 0 0,2 3 0 0 0,2-3 0 0 0,2 2 1 0 0,2-1-81 0 0,1-2 0 0 0,1 0 0 0 0,5 0 0 0 0,2 0-57 0 0,1 0 1 0 0,1 0 0 0 0,-3 0 0 0 0,3 0-12 0 0,1 0 1 0 0,0 0 0 0 0,3 0 0 0 0,-2 0-67 0 0,2 0 1 0 0,1 0 0 0 0,1 0 0 0 0,0 0-114 0 0,0 0 0 0 0,0-4 0 0 0,0 0 0 0 0,-1 2 64 0 0,-3 1 1 0 0,2-1 0 0 0,-5 0 0 0 0,-2-2 27 0 0,0 2 0 0 0,-2 1 0 0 0,0 1 1 0 0,-2 0-8 0 0,-1 0 1 0 0,-2 0-1 0 0,-4 0 1 0 0,2 0-49 238 0,-1 0 0-238 0,-2 0 0 0 0,-1 0-62 365 0,0 0 1-365 0,-4 0 62 178 0,1 0-5-93 0,-6 0-177-75 0,3 0-2553-10 0,-5 0 2128 0 0,-5 0 0 0 0,3-4 1 0 0,-6 0-1 0 0,0 1 180 0 0,-2-2 1 0 0,-1 0-1 0 0,0-4 1 0 0,0 3 0 0 0,0 0 90 0 0,0 0 1 0 0,0 2 0 0 0,0-2 0 0 0,0 0 250 0 0,0 0 1 0 0,-4 0-1 0 0,0-3 1 0 0,2 2 259 0 0,1-2 0 0 0,1 3 0 0 0,0 0 156 0 0,0 1 1 0 0,-1 1 0 0 0,3 3 0 0 0,0-1 897 0 0,2-2 782 0 0,4 0-1513 0 0,-2 4 1 0 0,5 2 0 0 0,2 0-253 0 0,1 2 0 0 0,3 1 0 0 0,5-3 1 0 0,0 3-22 0 0,1 1 1 0 0,2 0-1 0 0,2 3 1 0 0,0-3-105 0 0,0-1 0 0 0,2 3 0 0 0,-2-2 0 0 0,0 2-67 0 0,0-1 1 0 0,3-1 0 0 0,-5 3 0 0 0,0-3-93 0 0,-2-1 0 0 0,-1 2 0 0 0,-1-2 0 0 0,-2 0-36 0 0,0 0 1 0 0,-1 2 0 0 0,3-2-10 0 0,-3 1 0 0 0,2-2 286 0 0,-6 3 0 0 0,1-3 0 0 0,-4 3-11 0 0,0 2 1 0 0,-5-3-1 0 0,-2 1 1 0 0,-2 2 28 0 0,2 1 0 0 0,-3-3 0 0 0,2 1 0 0 0,-5-1 18 0 0,-1-1 1 0 0,-2 4 0 0 0,2-4 0 0 0,-2 1-82 0 0,-1 1 0 0 0,-1-5 0 0 0,-3 3 0 0 0,1 1-467 0 0,2-1 1 0 0,3-4 0 0 0,-2 2 0 0 0,2-2-919 0 0,6 2 0 0 0,-2-3-1963 0 0,3 3 3184 0 0,3-3 0 0 0,5-1 0 0 0,6 0 0 0 0</inkml:trace>
  <inkml:trace contextRef="#ctx0" brushRef="#br0" timeOffset="21667">8566 177 11665 235087 50628,'6'-5'-152'0'0,"-2"-2"0"0"0,-3 1 427 0 0,-1-1 0 0 0,0-1 1 0 0,1-3 316 0 0,3 0 1 0 0,-3 4 818 0 0,3-1 31 71 0,2 1-199 92 0,-5 1-931-51 0,4 1 1-112 0,-5 6 0 0 0,0 3-9 24 0,0 3 0-24 0,0 3 0 0 0,0 1 1 0 0,0 0-16 0 0,0 0 1 0 0,0 0-1 0 0,0 0 1 0 0,0 0-30 0 0,0 0 1 0 0,-1 0-1 0 0,-1 2 1 0 0,-2 0-121 0 0,2 2 1 0 0,0 1 0 0 0,1-3 0 0 0,-1 2-23 0 0,-2-2 1 0 0,0 3 0 0 0,4 0 0 0 0,0 1-38 0 0,0 3 0 0 0,-3-3 0 0 0,-1 0 1 0 0,1 0-47 0 0,2 1 1 0 0,1-1 0 0 0,0 2 0 0 0,0 0 107 0 0,0 0 1 0 0,0 1 0 0 0,0-1 0 0 0,0 0 22 0 0,0 0 1 0 0,1-1 0 0 0,2 0 0 0 0,1 2-37 0 0,-2 0 1 0 0,0 1 0 0 0,1-1-1 0 0,1-2-86 0 0,-2 2 0 0 0,1-1 0 0 0,-1 1 0 0 0,2-3-22 0 0,-2-1 0 0 0,1 2 0 0 0,-1-2 1 0 0,2 0-1 0 0,-1 1 52 0 0,2 1 1 0 0,-4-1-1 0 0,3 1-4 0 0,-3-3 1 0 0,1 1 0 0 0,0 0-1 0 0,2 0 10 0 0,-2-1 0 0 0,-1 4 0 0 0,-1-4 0 0 0,0-1 2 0 0,0 2 1 0 0,2-4 0 0 0,0 4 0 0 0,2-1-82 0 0,-2 0 1 0 0,1 3-1 0 0,-1-3 1 0 0,2-2-36-14 6,-2 0 1 14-1,-1 1-1 0 0,-1 1-9-325 50,0-2 1 325-1,2 0 0 0 0,0-2 0 0 1,2 0-1 0-1,-2 0 24-461 20,-1 0 0 461 0,-1 0 1 0 0,0 0-1 0 0,0 0-25-354-31,0 0 1 354 0,0 0 0 0 1,0 0-1 0-1,0 0 80-183-14,0 0 0 183-1,0 0 0 0 1,0 0 0 0 0,0 0 173-204 1,0 0 0 204 1,0 0 0 0-1,0 0 109-190 5,0 0 1 190 1,0 0 0 0-1,0 0 68-358 24,0 0 1 358 0,0 0 8-460-13,0 0 0 460 1,0 0-480-194-22,0 0 0 194-1,0-3-3530-14-6,0-1 64 13-16,0-5 0 1-1,2 3 3550 0-1,1-5 0 0 0,3-5 0 0 0,6-1 0 0 0</inkml:trace>
  <inkml:trace contextRef="#ctx0" brushRef="#br0" timeOffset="23395">8676 23 11665 237447 51253,'-11'0'-3'0'0,"0"-4"0"0"0,0-1 262 0 0,0-1 0 0 0,0 4 0 0 0,0-2 141 0 0,0 3 0 0 0,4 1 0 0 0,0 0-6 0 0,-2 0 0 0 0,3 0-41 0 0,-1 0 0 0 0,3 0-36 0 0,-3 0 0 0 0,4 1-93 0 0,-1 3 0 0 0,4-2 1 0 0,4 4 61 0 0,3-1 0 0 0,3-1 0 0 0,1-4 1 0 0,2 0 54 0 0,1 0 1 0 0,0 0 0 0 0,4 0-1 0 0,2 0-81 0 0,0 0 0 0 0,3 0 0 0 0,-1 0 1 0 0,0 0-70 0 0,0 0 1 0 0,3 0 0 0 0,1 0-1 0 0,-1 0-76 0 0,-2 0 0 0 0,-1 0 0 0 0,0 0 0 0 0,0 0-42 0 0,0 0 1 0 0,-4 0-1 0 0,1 0 1 0 0,-1 0-62 0 0,-1 0 0 0 0,4 0 0 0 0,-2 0 0 0 0,1 0-17 0 0,2 0 1 0 0,2 0 0 0 0,0 0 0 0 0,2 0 57 0 0,-2 0 1 0 0,3-4 0 0 0,0 1 0 0 0,0 0 25 0 0,0 2 1 0 0,3 1 0 0 0,-5 0 0 0 0,1 0-31 176 0,1 0 1-176 0,-4 0-1 0 0,4 0 1 0 0,-1 0-29 449 0,0 0 1-449 0,-1 0 0 0 0,-3 0 0 0 0,1 0-22 166 0,-1 0 1-166 0,1 0 0 0 0,1 0 0 0 0,2 0-24 174 0,-1 0 1-174 0,-2 0-1 0 0,-1 0 1 0 0,0 0 18 471 0,0 0 0-471 0,0 0 1 0 0,0 0-1 0 0,0 0 55 680 0,0 0 1-680 0,4 0 0 0 0,-2 0 0 0 0,0 0 32 517 0,-1 0 1-517 0,-3 0-1 0 0,4 0 1 0 0,-3 0-25 263 0,-3 0 1-263 0,1 0 0 0 0,3 0 0 0 0,-2 0-71 97 0,-1 0 1-97 0,2 4-1 0 0,-4-1 1 0 0,1 0 11 148 0,1-2 1-148 0,-2-1 0 0 0,2 0 0 0 0,-2 0 3 413 0,-1 0 1-413 0,3 0-1 0 0,-3 0 1 0 0,0 0-39 531 0,0 0 1-531 0,2 0-1 0 0,-3 0 1 0 0,-1 0 39 479 0,2 0 0-479 0,-4 0 0 0 0,3 0 0 0 0,-3 0 40 286 0,-1 0 1-286 0,0 0-1 0 0,0 0 1 0 0,2 0-11 116 0,1 0 1-116 0,-1 0 0 0 0,1 0 0 0 0,-1 0-8 15 0,-2 0 0-15 0,0 0 1 0 0,0 0 22 0 0,0 0 1 0 0,0 0 0 0 0,0 0 53 14 0,0 0 1-14 0,-4 0-43 48 0,1 0 0-48 0,-1 0-64 6 0,4 0 1-6 0,0 0 0 0 0,0 0 108 96 0,0 0-287 151 0,-5 0 602-116 0,4 0-89-82 0,-9 0-124-39 0,4 0 1-10 0,-5 1 158 1 0,0 3-107 25 0,0-3 0-26 0,1 5-141 76 0,3-2 1-76 0,-3 2 0 0 0,3 5-63 34 0,-3 0 0-34 0,-1 0 0 0 0,0 0 0 0 0,0 0-22 0 0,0 0 0 0 0,0 0 0 0 0,1 0 1 0 0,2 0 32 0 0,0 0 0 0 0,1 0 1 0 0,-4 0 22 0 0,0 0 0 0 0,0 5 0 0 0,1 1-52 0 0,3 1 0 0 0,-3-3 1 0 0,3-3-1 0 0,-3-1-31 0 0,-1 0 0 0 0,4 0 0 0 0,-1 0 0 0 0,0 0-16 0 0,-2 0 1 0 0,-1 0 0 0 0,0 0 0 0 0,1 0 7 0 0,3 0 0 0 0,-3 0 0 0 0,3 0 0 0 0,-3 0 23 0 0,-1 0 1 0 0,0 0 0 0 0,0 0 0 0 0,1 0 16 0 0,3 0 0 0 0,-3 0 0 0 0,3 0 0 0 0,-3 0 10 0 0,-1 0 1 0 0,0 0-1 0 0,0 0 1 0 0,0 0-8 0 0,0 0 1 0 0,0 0-1 0 0,0 0 1 0 0,0 0-4 0 0,0 0 0 0 0,0 0 1 0 0,0 0-1 0 0,1 0-13 0 0,3 0 0 0 0,-3 0 0 0 0,3 0 0 0 0,-3 0-31 0 0,-1 0 1 0 0,0 0 0 0 0,0 0 0 0 0,0 1-10 0 0,0-1 0 0 0,0 0 0 0 0,0 0 1 0 0,0 0-21 0 0,0 0 1 0 0,0 0 0 0 0,0 0 11 0 0,0 0 0 0 0,0 3 0 0 0,0 1 9 0 0,0-1 0 0 0,0-2 0 0 0,0-1 0 0 0,0 0-5 0 0,0 0 1 0 0,0 0-1 0 0,0 0 1 0 0,0 0 12 0 0,0 0 1 0 0,0 0 0 0 0,0 0-1 0 0,0 0 2 0 0,0 0 0 0 0,0 0 0 0 0,0 0 1 0 5,0 0 1 0 0,1 0 0 0 0,2 0 0 0 0,1 0 17 0 57,-2 0 1 0-1,-1 0 0 0 0,-1 0 31 0-2,0 0 0 0 0,0-3 0 0 1,0-1 1 0-1,0 2 5 0 21,0 0 0 0 0,0 2 0 0 1,0 0 40 0 32,0 0 1 0 1,0 1 25 0-56,0-1 1 0 1,0 0 0 0 0,0 0 0 0-1,0 0-60 0-10,0 0 0 0-1,0 0 0 0 0,1-2 0 0 1,2 0-172 0 19,1-2 0 0 1,-1 1-663 0 1,-3 3 0 0 0,4 0 99 0-33,0 0 0 0 0,-1 0 1 0 0,-2-1-1177 0 0,3-3 1 0 0,-3-1 661 0-6,3-2 1 0 0,-3-2 1182 0-30,-1 6 0 0 0,-10-6 0 0 0,-2 3 0 0 0</inkml:trace>
  <inkml:trace contextRef="#ctx0" brushRef="#br0" timeOffset="24668">8699 1566 11665 232376 52542,'-11'0'448'0'0,"4"-1"1209"0"0,4-3-584 0 0,1 3-664 0 0,2-9 1 0 0,2 9 0 0 0,1-2-63 0 0,5 1 1 0 0,2-1 0 0 0,1-1 59 0 0,0 2 0 0 0,5 0 0 0 0,1 2-178 0 0,0 0 0 0 0,0 0 0 0 0,-4-1 0 0 0,3-1-14 0 0,1-2 1 0 0,2 0-1 0 0,3 4 1 0 0,0 0-25 0 0,0 0 1 0 0,0-1-1 0 0,0-1 1 0 0,0-2 0 0 0,0 1 0 0 0,0 2 0 0 0,0 1 0 0 0,0 0-38 0 0,0 0 1 0 0,0 0 0 0 0,1 0-1 0 0,-1 0-21 0 0,0 0 1 0 0,0 0 0 0 0,1 0-1 0 0,1 0-207 0 0,2 0 0 0 0,0 0 0 0 0,-3 0 0 0 0,2 0 135 0 0,0 0 1 0 0,1 0 0 0 0,-4 0-1 0 0,0 0 43 0 0,0 0 1 0 0,0 0 0 0 0,0 0 0 0 0,0 0-53 0 0,0 0 0 0 0,3 0 1 0 0,-1 0-1 0 0,-2 0 2 0 0,-1 0 0 0 0,3 0 1 0 0,-6 0-1 0 0,2 0-41 0 0,-2 0 1 0 0,3 0-1 0 0,-3 0 1 0 0,3 0-45 240 0,1 0 0-240 0,-4 0 1 0 0,1 0-1 0 0,0 0-1 524 0,2 0 1-524 0,0 0-1 0 0,-1 0 1 0 0,-2 0 39 491 0,2 0 1-491 0,-3 0 0 0 0,1 0 0 0 0,0 0 15 292 0,0 0 0-292 0,2 0 1 0 0,-2-1-1 0 0,0-1-21 166 0,0-2 0-166 0,1 0 0 0 0,2 4 0 0 0,-2 0 6 257 0,-1 0 0-257 0,0 0 0 0 0,1 0 0 0 0,0-1 6 430 0,0-3 1-430 0,-2 3-1 0 0,1-3 1 0 0,-3 3 51 576 0,-1 1 0-576 0,2 0 0 0 0,-1 0 0 0 0,-2 0 10 496 0,-1 0 0-496 0,3 0 0 0 0,1 0 0 0 0,0 0-59 354 0,0 0 1-354 0,0 0-1 0 0,-3 0 1 0 0,3 0-5 142 0,1 0 1-142 0,-3-1-1 0 0,0-1 1 0 0,-1-2 44 36 0,-2 1 0-36 0,0 2 1 0 0,0 1-53 82 0,0 0 0-82 0,-4 0 1 0 0,0 0-10 90 0,2 0 1-90 0,1 0-10 44 0,1 0 1-44 0,0 1 0 0 0,0 2 0 0 0,0 1-27 10 0,0-2 0-10 0,-4-1 1 0 0,1-1 16 79 0,0 0 0-79 0,2 0 32 165 0,1 0 0-165 0,-4 0 0 0 0,1 0-5 209 0,0 0 1-209 0,-2 0 0 0 0,2 0-49 234 0,0 0 0-234 0,-2 0 0 0 0,2 0-98 241 0,0 0 0-241 0,-2 0 123 172 0,2 0 0-172 0,-4 0 21 159 0,3 0 0-159 0,-3 0 632 124 0,3 0 0-124 0,-3 0-228 80 0,3 0 1-80 0,-3-3-292 143 0,3-1 0-143 0,-3-3 68 156 0,3 3 1-156 0,-5-1-74 159 0,2 1 0-159 0,-3 2 0 0 0,-1-6 104 95 0,0 0 1-95 0,0 2 0 0 0,0-2-218 70 0,0 0 1-70 0,-1-2 0 0 0,-1-1-775 53 0,-2 0 0-53 0,0 4 0 0 0,3-1-1085 29 0,-3 0 1-29 0,3-2 0 0 0,-3-1 1858 56 0,3 0 0-56 0,1-5 0 0 0,0-1 0 0 0</inkml:trace>
  <inkml:trace contextRef="#ctx0" brushRef="#br0" timeOffset="25752">9393 552 11665 236723 52154,'6'-5'-1015'0'0,"-1"-1"1734"0"0,-5-5 1 0 0,0 0 737 0 0,0 0 444 0 0,0 0 16 0 0,0 0-255 0 0,0 5-1164 0 0,0 1 1 0 0,0 6-1 0 0,0 3-112 0 0,0 3 0 0 0,-1 3 0 0 0,-2 1-140 0 0,0 0 1 0 0,-1 4 0 0 0,4-1 0 0 0,0 0-20 0 0,0-2 1 0 0,0 3-1 0 0,0 1 1 0 0,0 0-93 0 0,0 0 1 0 0,0 3-1 0 0,0 0 1 0 0,0 0-56 0 0,0 0 0 0 0,0 1 0 0 0,0-1 1 0 0,0 2 3 0 0,0 1 1 0 0,0-1-1 0 0,1-2 1 0 0,2-2-17 0 0,0-1 1 0 0,2 4-1 0 0,-2-3 1 0 0,0 0-72 0 0,0-2 0 0 0,-1-3 1 0 0,1-1-34 0 0,0 0 1 0 0,1 0 0 0 0,-3-1 0 0 0,2-2-203 0 0,0 0 0 0 0,1-5 0 0 0,-4 5-381 0 0,0 0-2887 0 0,0-3 1002 0 0,0 5 1 0 0,-1-9 2503 0 0,-3 3 0 0 0,-2 2 0 0 0,-5 0 0 0 0</inkml:trace>
  <inkml:trace contextRef="#ctx0" brushRef="#br0" timeOffset="26279">9239 883 11665 235653 51145,'-6'-5'1939'0'0,"2"-2"-296"0"0,3-3 1 0 0,1 2-387 0 0,0 1-704 0 0,0 5 1 0 0,1-3-153 0 0,3 5 1 0 0,-2 5-106 0 0,5 2 1 0 0,1 2-1 0 0,2-1 1 0 0,-2 0-105 0 0,-1 0 1 0 0,0-2 0 0 0,1 2 0 0 0,0 0-67 0 0,0 2 0 0 0,2 1 0 0 0,2 0 1 0 0,2-1-50 0 0,0-3 0 0 0,1 3 0 0 0,-4-3 0 0 0,0 3-79 0 0,0 1 0 0 0,3 0 0 0 0,-2-1 0 0 0,-2-1-33 0 0,-1-2 0 0 0,0-3 0 0 0,0 2 0 0 0,-3 0 0 0 0,0-1 61 0 0,0 0 1 0 0,-2-2 40 0 0,3-3 1 0 0,-3 0 129 0 0,3 0 0 0 0,-3-1 96 0 0,3-3 0 0 0,-5 2 1 0 0,3-5-1 0 0,-1-2-2 0 0,0-1 0 0 0,-1-1 1 0 0,-1 0-1 0 0,0 0-175 0 0,2 0 1 0 0,1 0-1 0 0,-3 0 1 0 0,2 0-120 0 0,-2 0 0 0 0,3 0 1 0 0,0 0-1 0 0,0 0-468 0 0,0 0 1 0 0,0 0 0 0 0,-3 0-4105 0 0,2 0 1773 0 0,4 0 0 0 0,-3 3 2802 0 0,3 1 0 0 0,1 5 0 0 0,-2-3 0 0 0</inkml:trace>
  <inkml:trace contextRef="#ctx0" brushRef="#br0" timeOffset="26837">9823 949 11665 236290 51042,'0'-11'1769'0'0,"0"0"0"0"0,-1 5 1 0 0,-2 3-1360 0 0,0 6 1 0 0,-1-1 0 0 0,4 6 0 0 0,-1-1-217 0 0,-3-1 1 0 0,3 4 0 0 0,-3-3 0 0 0,3 3 0 0 0,1 1-6 0 0,0 0 0 0 0,0 0 0 0 0,0 0-81 0 0,0 0 0 0 0,0 0 0 0 0,0 1 0 0 0,0 2-54 0 0,0 1 0 0 0,0-1 0 0 0,0-1 0 0 0,0 0-63 0 0,0 2 0 0 0,0 3 1 0 0,0-3-1 0 0,0 0 80 0 0,0 0 0 0 0,-4-2 1 0 0,-1 1-1 0 0,0-1 0 0 0,1-2 0 0 0,-5-2 0 0 0,2 0 0 0 0,-3-2-23 0 0,-1 2 0 0 0,0-3 0 0 0,-1 0-278 0 0,-3-1 0 0 0,3 2 1 0 0,-3-3-1 0 0,3-1-483 0 0,1-2 0 0 0,0-1 0 0 0,0 0-304 0 0,0 0 0 0 0,3 0 1 0 0,1 0-280 0 0,-2 0 0 0 0,4-1 1296 0 0,2-3 0 0 0,-3-2 0 0 0,-1-5 0 0 0</inkml:trace>
  <inkml:trace contextRef="#ctx0" brushRef="#br0" timeOffset="27418">9768 982 11665 237221 52520,'0'-11'1044'0'0,"0"0"16"0"0,0 0 1 0 0,0 4 0 0 0,0 2-323 0 0,0 4 0 0 0,0 3 1 0 0,0 9-259 0 0,0 0 0 0 0,0 0 1 0 0,0 0-1 0 0,0 0-223 0 0,0 0 1 0 0,0 0 0 0 0,1 0 0 0 0,2 1 2 0 0,0 3 1 0 0,5-3 0 0 0,-4 3 0 0 0,3-1-194 0 0,1 0 0 0 0,2-1 0 0 0,1 1 0 0 0,0-2-94 0 0,0-1 0 0 0,0-3 0 0 0,0-2-126 0 0,0-1 1 0 0,0-1 0 0 0,0-4-51 0 0,0 0 0 0 0,0 0 0 0 0,0 0 0 0 0,-1-2-7 0 0,-3-1 1 0 0,3-3 0 0 0,-2-6 0 0 0,1 1-151 0 0,2 0 0 0 0,-3 0 0 0 0,-1-1 0 0 0,2-1 124 0 0,0-2 0 0 0,-1-3 1 0 0,-2 3-1 0 0,0 1 123 0 0,0 2 1 0 0,-3-3 0 0 0,0 1 0 0 0,0 0 814 0 0,0 2 0 0 0,-1 5-13 0 0,1-1 1 0 0,-1 5 144 0 0,-2-5 0 0 0,0 7-345 0 0,0 1 0 0 0,0 5 0 0 0,0 6-145 0 0,0 0 1 0 0,0 0 0 0 0,0 1 0 0 0,0 2-49 0 0,0 1 1 0 0,0 0 0 0 0,0-1 0 0 0,-2 2-1 0 0,0 0 45 0 0,-2 0 0 0 0,1 2-283 0 0,3-3 1 0 0,0 3 0 0 0,0-2 0 0 0,0 0-275 0 0,0 0 1 0 0,0-1-1 0 0,0-3-2055 0 0,0 3 0 0 0,0-3 0 0 0,0 3-1031 0 0,0-3 0 0 0,0-5 3302 0 0,0 0 0 0 0,0 1 0 0 0,0 3 0 0 0</inkml:trace>
  <inkml:trace contextRef="#ctx0" brushRef="#br0" timeOffset="27817">10330 883 11665 239047 50302,'-1'-10'1568'0'0,"-3"3"0"0"0,2 3 1 0 0,-6 8-1 0 0,0 3-1166 0 0,-2 3 0 0 0,0 1 0 0 0,2 0 0 0 0,0 0 0 0 0,0 0 0 0 0,-1 0 1 0 0,1 1-1 0 0,0 2-9 0 0,0 0 0 0 0,2 2 1 0 0,-1-2-1 0 0,1 1-650 0 0,0-2 1 0 0,0-1 0 0 0,-1 0-579 0 0,3 3 0 0 0,-1-3 1 0 0,1 3-5472 0 0,2-3 5689 0 0,1-5 0 0 0,1-7 0 0 0,0-8 0 0 0,0-2 617 0 0,0-1 0 0 0,0-1 0 0 0,0-3 0 0 0,5-2 0 0 0,1-5 0 0 0</inkml:trace>
  <inkml:trace contextRef="#ctx0" brushRef="#br0" timeOffset="28203">10187 993 11665 239047 50302,'0'-15'-76'0'0,"1"1"165"0"0,3 0 1 0 0,-3-2 0 0 0,3 2 0 0 0,-3 0 1527 0 0,-1 2 1 0 0,0 5-866 0 0,0-1 1 0 0,1 7 0 0 0,2 1 0 0 0,0 6-28 0 0,0 4 1 0 0,2 1 0 0 0,-2 1 86 0 0,0 3 1 0 0,2-2 0 0 0,-1 4-1 0 0,1 1-584 0 0,0-1 1 0 0,3-3 0 0 0,-3 4 0 0 0,-1-2-557 0 0,1-3 1 0 0,4-1-1 0 0,-3-1 1 0 0,1 0-1641 0 0,1 0 1 0 0,-6-3-3044 0 0,2-1 3812 0 0,2-4 0 0 0,-6 0 0 0 0,1-6 1199 0 0,-3-5 0 0 0,-7-2 0 0 0,3-1 0 0 0</inkml:trace>
  <inkml:trace contextRef="#ctx0" brushRef="#br0" timeOffset="28204">10198 982 11665 239047 50364,'-11'-7'756'0'0,"0"-1"1"0"0,0 6 3713 0 0,0-2-3885 0 0,0 3 0 0 0,5 2 0 0 0,2 3 0 0 0,4 2-157 0 0,4 0 0 0 0,2 4 1 0 0,6-3-1 0 0,1 3-802 0 0,2 1 0 0 0,5 0 0 0 0,-1 0 1 0 0,5 0 373 0 0,1 0 0 0 0,6 5 0 0 0,-3 1 0 0 0</inkml:trace>
  <inkml:trace contextRef="#ctx0" brushRef="#br0" timeOffset="28868">10859 684 11665 234574 50848,'6'-1'24'0'0,"-2"-2"1"0"0,-3 0 265 0 0,-1-4 0 0 0,-5 4 1 0 0,-2 0 43 0 0,-3 1 1 0 0,0 1 0 0 0,2-1 492 0 0,1-2 1 0 0,-1 0 566 0 0,-3 4-358 0 0,5 0-412 0 0,1 0 0 0 0,6 0-273 0 0,3 0 1 0 0,6 0 0 0 0,7 0 0 0 0,5 0 75 0 0,9 0 0 0 0,2 0 1 0 0,8 0-184 0 0,5 0 0 0 0,-1 0 1 0 0,6 0-1 0 0,2 0-118 0 0,1 0 1 0 0,1-3-1 0 0,0-1 1 0 0,-1 2-1 0 0,-2 0 51 53 0,-5 2 0-53 0,-1 0 0 0 0,-3 0 0 0 0,-3 0-108 259 0,-3 0 1-259 0,-4 0 0 0 0,-3 0 0 0 0,-3 0 28 437 0,-3 0 0-437 0,-1 0 1 0 0,-7 0-1 0 0,0 0 64 465 0,0 0 0-465 0,-2-3 0 0 0,-3-1-80 302 0,0 2 1-302 0,1 0 0 0 0,-3 1-159 85 0,-1-3 0-85 0,1 3-1919 5 0,-1-2-1585-5 0,-3 1 1711 0 0,0 2 0 0 0,-7 0 988 0 0,-1 0 881 0 0,-3 0 0 0 0,-10 0 0 0 0,-1 0 0 0 0</inkml:trace>
  <inkml:trace contextRef="#ctx0" brushRef="#br0" timeOffset="29563">11631 519 11665 236180 50848,'-7'-5'372'0'0,"-1"-2"0"0"0,6 1 117 0 0,-2-2 0 0 0,-1 5 1737 0 0,2-5-594 0 0,-1 6-351 0 0,4-3-92 0 0,0 5-932 0 0,5 5 0 0 0,1-3 0 0 0,6 6 1 0 0,2-1-23 0 0,0-1 0 0 0,6 4 0 0 0,0-4 0 0 0,3 1-53 0 0,3 1 0 0 0,-1-2 0 0 0,-3 2 0 0 0,0-1-11 0 0,0-3 0 0 0,-1 4 0 0 0,-1-4 0 0 0,-3-2-62 0 0,-1-1 1 0 0,-1 3 0 0 0,-4 0-1 0 0,0-1-337 0 0,0 2 0 0 0,0-4 1 0 0,0 3-29 0 0,0-3 0 0 0,-4 0 149 0 0,0 3-15 0 0,1-3 1 0 0,-1 8 17 0 0,1-5 508 0 0,-6-1-99 0 0,3-3 1 0 0,-5 2 25 0 0,0 1 0 0 0,-1 0 0 0 0,-3 3-68 0 0,-3-1 0 0 0,-3 2 0 0 0,-1-2-26 0 0,0 1 1 0 0,-4 0-1 0 0,0 3 1 0 0,2-2 27 0 0,1 2 1 0 0,-3-1 0 0 0,-1 1 0 0 0,-1-2-95 0 0,-3 2 0 0 0,-1-3 0 0 0,-1 1 0 0 0,0 1-98 0 0,0-2 0 0 0,0 2 0 0 0,0-3 0 0 0,1 0-235 0 0,3 0 0 0 0,2 2 0 0 0,5-2-2690 0 0,0 1 0 0 0,5-2 2852 0 0,2 3 0 0 0,13 1 0 0 0,3 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1:12.268"/>
    </inkml:context>
    <inkml:brush xml:id="br0">
      <inkml:brushProperty name="width" value="0.05" units="cm"/>
      <inkml:brushProperty name="height" value="0.3" units="cm"/>
      <inkml:brushProperty name="color" value="#FFFFFF"/>
      <inkml:brushProperty name="inkEffects" value="pencil"/>
    </inkml:brush>
  </inkml:definitions>
  <inkml:trace contextRef="#ctx0" brushRef="#br0">1 56 11665 227777 49313,'0'-11'-172'0'0,"0"0"1"0"0,5-5-1 0 0,1-1 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3:33.307"/>
    </inkml:context>
    <inkml:brush xml:id="br0">
      <inkml:brushProperty name="width" value="0.05" units="cm"/>
      <inkml:brushProperty name="height" value="0.3" units="cm"/>
      <inkml:brushProperty name="color" value="#FFFFFF"/>
      <inkml:brushProperty name="inkEffects" value="pencil"/>
    </inkml:brush>
    <inkml:brush xml:id="br1">
      <inkml:brushProperty name="width" value="0.05" units="cm"/>
      <inkml:brushProperty name="height" value="0.3" units="cm"/>
      <inkml:brushProperty name="color" value="#F6630D"/>
      <inkml:brushProperty name="inkEffects" value="pencil"/>
    </inkml:brush>
    <inkml:brush xml:id="br2">
      <inkml:brushProperty name="width" value="0.05" units="cm"/>
      <inkml:brushProperty name="height" value="0.3" units="cm"/>
      <inkml:brushProperty name="color" value="#33CCFF"/>
      <inkml:brushProperty name="inkEffects" value="pencil"/>
    </inkml:brush>
    <inkml:brush xml:id="br3">
      <inkml:brushProperty name="width" value="0.05" units="cm"/>
      <inkml:brushProperty name="height" value="0.3" units="cm"/>
      <inkml:brushProperty name="color" value="#66CC00"/>
      <inkml:brushProperty name="inkEffects" value="pencil"/>
    </inkml:brush>
    <inkml:brush xml:id="br4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1400 305 11665 189384 46991,'4'-7'-730'0'0,"0"-1"1"0"0,0 5 1034 621 0,-4-5 0-621 0,0 4 170 312 0,0-3 1-312 0,0 3 410 143 0,0-4-302 2 0,0 6-79-25 0,0-3-281-70 0,0 5 756-29 0,0 0-764 32 0,5 0 1-53 0,-4 1-1 0 0,3 3-70 0 0,-3 4 0 0 0,-1-2 0 0 0,0 1-79 0 0,0 2 0 0 0,0-3 0 0 0,1 2 13 0 0,3 1 1 0 0,-3-3-1 0 0,3 1 1 0 0,-3 2 47 0 0,-1 1 1 0 0,0 2-41 0 0,0-1 0 0 0,0 0 0 0 0,0 1 3 0 0,0-1 1 0 0,0 0 0 0 0,0 0-55 0 0,0 1 1 0 0,0-1 0 0 0,0 0-4 0 0,0 1 1 0 0,0-5-1 0 0,1 1 1 0 0,2 0-21 0 0,1 2 0 0 0,-1 2 1 0 0,-3-1 42 0 0,0 0 0 0 0,0-3 1 0 0,0-1-26 0 0,0 2 0 0 0,0-3 1 0 0,2 2-1 0 0,0 1 0 0 0,2 1 15 0 0,-1 1 0 0 0,-2-3 0 0 0,-1-1-37 0 0,0 2 0 0 0,0-3 9 0 0,0 2 1 0 0,0-1 0 0 0,0 5 0 0 0,0-1 0 0 0,1 0 46 0 0,3 0 1 0 0,-3 1 0 0 0,3-1-30 0 0,-3 0 0 0 0,-1 1 0 0 0,0-1-23 0 0,0 0 0 0 0,0-3 0 0 0,0-1 0 0 0,0 2 1 0 0,0 1-29 0 0,0 1 0 0 0,1 1 0 0 0,2-1 1 0 0,1 0 0 0 0,-2 1 0 0 0,-1-1 1 0 0,-1 0-1 0 0,0 1-55 0 0,0-1 1 0 0,0 0 0 0 0,0 2 0 0 0,0 0 35 0 0,0 3 1 0 0,0-1 0 0 0,0-3-49 0 0,0 3 1 0 0,0-2 0 0 0,0 3 0 0 0,0-1 0 0 0,0 0 18 0 0,0-1 1 0 0,0 2 0 0 0,0-1 0 0 0,0-1 16-75 0,0-1 0 75 0,0 2 1 0 0,0 1-1 0 0,0 0 24-475 0,0 1 0 475 0,0-2 1 0 0,0-3-1 0 0,0 2 1 0 0,0 1-8-601 0,0-1 0 601 0,2-1 21-478 0,1-2 0 478 0,-1 0 0 0 0,1 0 1 0 0,-1 1-1 0 0,-2-1 47-437 0,0 0 1 437 0,0 4 0 0 0,1 0 0 0 0,1 1-38-520 0,2 0 0 520 0,0-4 0 0 0,-4 3 1 0 0,0-1 6-431 0,0 1 0 431 0,0-2 1 0 0,0 3-12-437 0,0 1 1 437 0,0-4-1 0 0,0 5 1 0 0,0-2-1-467 0,0-2 1 467 0,0 2-1 0 0,0 1 1 0 0,1-1 0 0 0,2 0-16-686 0,1-2 1 686 0,-1 0-1 0 0,-3 0 1 0 0,0 1-1 0 0,0 0 13-707 0,0 1 1 707 0,0-3-1 0 0,0 2-10-545 0,0-3 0 545 0,0 3 0 0 0,0 2 0 0 0,2-1-44-536 0,1 0 0 536 0,-1 3 1 0 0,1-3-1 0 0,-1 2 35-648 0,-2 2 0 648 0,0-2 0 0 0,0 1 0 0 0,0-1-25-622 0,0 0 1 622 0,0 2 0 0 0,0-4 32-543 0,0 2 0 543 0,0-3 1 0 0,0 3-1 0 0,0-2 35-547 0,0-2 0 547 0,0 2 0 0 0,1 0 0 0 0,1 1 1 0 0,2-1-3-638 0,-1-2 0 638 0,-2 2 1 0 0,-1 0-1 0 0,0 1-15-652 0,0-1 1 652 0,0 3-1 0 0,0-3 1 0 0,0 2-39-605 0,0 2 0 605 0,1-3 0 0 0,2 2 0 0 0,0 1-9-736 0,0 2 0 736 0,-2 0 0 0 0,-1 1 0 0 0,0-1-20-773 0,0 1 0 773 0,0-4 0 0 0,0 0 49-701 0,0 1 1 701 0,0-3-1 0 0,0 1 1 0 0,0-1 0 0 0,0 0-16-694 0,0-1 0 694 0,0 3 0 0 0,0-3 37-673 0,0 2 1 673 0,0-3 0 0 0,0 2 0 0 0,1 0 0 0 0,2-2 0 0 0,1 1 0 0 0,-2 2 43-759 0,-1-1 1 759 0,-1 1-79-710 0,0-3 1 710 0,0 1 0 0 0,0 3 19-392 0,0-4 1 392 0,0 1 0 0 0,0 1 0 0 0,0-1 0-648 0,0 0 0 648 0,0 4 0 0 0,0-2 0 0 0,0 1 0 0 0,0-2-14-805 0,0 0 0 805 0,0 3 0 0 0,2-1 1 0 0,0 1 6-711 0,2-1 1 711 0,0 2-1 0 0,-4-2 1 0 0,0 1 0 0 0,0 0 5-825 0,0-1 1 825 0,0 0 5-697 0,0 3 0 697 0,0-3 0 0 0,0-1 1 0 0,0-1-1 0 0,0-1-1-794 0,0 1 1 794 0,0 2 0 0 0,0-3 0 0 0,0 0-42-846 0,0 0 1 846 0,0 1-1 0 0,0-3-196-533 0,0 1 1 533 0,0 0-1 0 0,0-4 1 0 0,0 0-1 0 0,0 1-4837-398 0,0-1 5074 175 0,0-5 0 223 0,-5 4 0 0 0,-2-3 0 0 0</inkml:trace>
  <inkml:trace contextRef="#ctx0" brushRef="#br0" timeOffset="2105">2665 362 11665 189086 50729,'0'-6'-125'0'0,"0"-1"0"0"0,-1 5 0 0 0,-1-3-1099 0 0,-2-1 1350 0 0,0 3 1 0 0,4-3 8 0 0,0 2 1 0 0,0 1 65 0 0,0-4 0 0 0,0 3-30 0 0,0-3 1 0 0,-1 4 105 0 0,-3-1 1 0 0,3 2 61 0 0,-3-2 1 0 0,3 2 140 0 0,1-6 1 0 0,0 4-97 0 0,0-3 0 0 0,0 3-140 0 0,0-4 0 0 0,-1 6 362 0 0,-3-2-251 0 0,3-2 43 0 0,-4 5-276 0 0,5-4 0 0 0,0 6-43 0 0,0 3 1 0 0,0-2 0 0 0,0 6 0 0 0,0 1-16 0 0,0 1 1 0 0,0 1 0 0 0,0 0 0 0 0,0 0 0 0 0,0 1 25 0 0,0-1 1 0 0,0 0-76 0 0,0 1 1 0 0,0-1 0 0 0,0 0 0 0 0,0 1 0 0 0,0-1-20 0 0,0 0 1 0 0,0 0-1 0 0,0 1 25 0 0,0-1 0 0 0,0 0 1 0 0,0 1-1 0 0,0-1-16 0 0,0 0 1 0 0,0 0 0 0 0,0 1 0 0 0,0-1-1 0 0,0 0 1 0 0,1 1-5 0 0,3-1 0 0 0,-3 0 13 0 0,3 1 0 0 0,-3-1 0 0 0,-1 1 0 0 0,0 2 1 0 0,0 1 8 0 0,0-1 1 0 0,4-1 0 0 0,-1-2-25 0 0,0 0 1 0 0,-2 0 0 0 0,-1 1 0 0 0,0-1 0 0 0,0 0-1 0 0,0 1 0 0 0,4-1 0 0 0,0 0 1 0 0,-2 1-16 0 0,-1-1 1 0 0,-1 0 0 0 0,0 2-21 0 0,0 2 1 0 0,4-3 0 0 0,0 3 0 0 0,-1-1 0 0 0,-2 0-21 0 0,-1 1 1 0 0,0 1 0 0 0,0-2 0 0 0,1 1 0 0 0,2-1 10 0 0,0-1 0 0 0,1-1 42 0 0,-4 3 0 0 0,0-5 0 0 0,0 4 1 0 0,0 0-1 0 0,0-2 25-203 0,0 1 1 203 0,1-2-1 0 0,2 1 1 0 0,1-1-1 0 0,-2 1-28-535 0,-1 3 0 535 0,-1-2 10-405 0,0 2 1 405 0,0-1 0 0 0,0 0-1 0 0,0 2 1 0 0,0 0-22-501 0,0 1 0 501 0,0 1 1 0 0,0-1-1 0 0,0-1 1 0 0,2 2-30-757 0,1-1 0 757 0,-1 1 43-512 0,1 1 0 512 0,-1 1 0 0 0,-2-4 0 0 0,0 0 0 0 0,0 2 14-546 0,0 0 0 546 0,0-5 0 0 0,0 4 0 0 0,0-2-4-704 0,0 0 0 704 0,0 4 0 0 0,0-3 0 0 0,0 0 0 0 0,0 1 10-672 0,0-4 0 672 0,1 4-4-531 0,3-2 1 531 0,-3 4 0 0 0,3-3 0 0 0,-3 0 0 0 0,-1 2 0-595 0,0-1 0 595 0,0-3 0 0 0,0 2 0 0 0,0 0 1 0 0,0 0 5-808 0,0 1 1 808 0,1-2-14-546 0,3 4 0 546 0,-3-4 0 0 0,3 3 0 0 0,-3-2 0 0 0,-1-1 15-525 0,0 2 1 525 0,0-4 0 0 0,0 5 0 0 0,0-2 18-728 0,0-2 0 728 0,0 2 1 0 0,0 1-19-603 0,0 0 1 603 0,0-2 0 0 0,0 3 0 0 0,0-2-1 0 0,0-1 24-605 0,0 2 1 605 0,0-4-1 0 0,0 5 1 0 0,0-2-41-616 0,0-2 1 616 0,0 2-1 0 0,0 1 1 0 0,0-1-1 0 0,0 0 18-637 0,0-2 0 637 0,0 3 0 0 0,0-1-8-592 0,0 1 0 592 0,0-2 0 0 0,0 3 0 0 0,0-2-9-574 0,0-2 0 574 0,0 4 0 0 0,0-1 0 0 0,0 2-13-696 0,0 0 0 696 0,0-1 1 0 0,0 2 5-600 0,0-2 1 600 0,0-2 0 0 0,0 2 0 0 0,0 2-1 0 0,0 2-5-635 0,0 0 0 635 0,0 0 0 0 0,0-2 0 0 0,0-1 0 0 0,0 1 1-871 0,0 1 0 871 0,0 0 2-725 0,0-2 0 725 0,0 3 1 0 0,0-5-1 0 0,0 2 1 0 0,0-2-1-691 0,0 0 1 691 0,0 3-1 0 0,0-3 1 0 0,0 1 9-767 0,0-3 0 767 0,0 1 1 0 0,0 1-1 0 0,0-1 1 0 0,0 0-5-658 0,0-2 0 658 0,0 2-5-567 0,0 0 0 567 0,0 0 0 0 0,0-2 0 0 0,0 1 0 0 0,0-1-3-526 0,0-2 0 526 0,4 3 1 0 0,0 0-1 0 0,-2-1 1 0 0,0-1-49-757 0,-2-2 1 757 0,0 0 47-443 0,0 0 1 443 0,0 1-1 0 0,0-1 1 0 0,1 2 0-509 0,3 2 0 509 0,-3 1 1 0 0,3 3-1 0 0,-3-4 2-535 0,-1-3 0 535 0,0 0 1 0 0,0-1-1 0 0,1 0 0 0 0,2 1-2-535 0,0-1 1 535 0,1 4 1-551 0,-4 0 1 551 0,0 0 0 0 0,1-4 0 0 0,2 1 8-502 0,1-1 0 502 0,-1 4 1 0 0,-3 0-1 0 0,0-1 0 0 0,0-2-6-384 0,0 0 0 384 0,0-1 0 0 0,0 0 1 0 0,2 1-175-286 0,1-1-2015-84 0,-1-5 2186 259 0,3 4 0 111 0,-5-19 0 0 0,0 2 0 0 0</inkml:trace>
  <inkml:trace contextRef="#ctx0" brushRef="#br0" timeOffset="3968">3874 351 11665 185169 51441,'0'-12'-441'0'0,"0"5"0"0"0,0-1 822 642 0,0-1 1-642 0,-4 3 126 320 0,1-1-15-107 0,-1-1 0-213 0,4-3 464 231 0,0 0-4-11 0,-5 4-660-61 0,4-3 1-159 0,-4 8 35 155 0,5-6 1-155 0,-2 6 448 131 0,-1-2-669-3 0,1 3 1-128 0,-3 2-66 36 0,5 3 0-36 0,0 2 0 0 0,0 5 0 0 0,0 1-15 0 0,0-1 1 0 0,0 0 0 0 0,0 2-1 0 0,0 0 43 0 0,0 3 1 0 0,0 0 0 0 0,0-2 0 0 0,0 2-13 0 0,0 2 0 0 0,0-3 1 0 0,0 2-1 0 0,0 1-29 0 0,0-1 0 0 0,4 2 0 0 0,0 3-44 0 0,-2-4 1 0 0,0 4-1 0 0,-2-4 1 0 0,0 3-1 0 0,1-1 17 0 0,3-2 0 0 0,-3-2 1 0 0,3 1-1 0 0,-3 1 6 0 0,-1-1 0 0 0,1 1 0 0 0,2 2 0 0 0,0-3-12 0 0,0 0 0 0 0,-1 3 1 0 0,1-3-1 0 0,1 2 1 0 0,-2 0-4 0 0,-1 1 1 0 0,-1 2-1 0 0,0 0 1 0 0,2-1-30 0 0,1-2 0 0 0,-1 3 0 0 0,1-5 0 0 0,-1 2 26 0 0,-2 0 0 0 0,0-2 1 0 0,0 4 6-64 0,0-3 0 64 0,0 0 0 0 0,0 2 0 0 0,0-2 0 0 0,0-1-5-637 0,0 1 0 637 0,4-1 0 0 0,-1 3 1 0 0,0-2-3-812 0,-2-2 1 812 0,-1 4 0 0 0,0-2 0 0 0,0 1-4-715 0,0 0 1 715 0,0-4 0 0 0,1 3-1 0 0,2 1 9-697 0,1-1 0 697 0,-1 2 0 0 0,-3-4 1 0 0,0 2-5-685 0,0 2 1 685 0,0-3 0 0 0,0 1 0 0 0,0 0-7-717 0,0-1 0 717 0,4-2 0 0 0,0 3 12-621 0,-2-2 0 621 0,0 3 1 0 0,-2-3-1 0 0,0 1 0 0 0,0 0 17-691 0,0 1 0 691 0,3-3 1 0 0,1 4-1 0 0,-1-1-12-796 0,-2 0 0 796 0,-1 3 1 0 0,0-3-2-712 0,0-1 0 712 0,0 5 0 0 0,0-5 0 0 0,0 2 22-682 0,0 0 0 682 0,1-5 0 0 0,2 2 1 0 0,0 0-1 0 0,0 2-3-830 0,-2 0 1 830 0,-1-1-1 0 0,0-2 1 0 0,0 3 1-779 0,0-1 0 779 0,4 3 1 0 0,0-3 4-669 0,-2 0 0 669 0,0-2 1 0 0,-2 3-1 0 0,0 0-10-580 0,0-1 1 580 0,0-2-1 0 0,0 3 1 0 0,0-1-11-657 0,0 1 0 657 0,0-3 0 0 0,0 4 0 0 0,0 0 10-674 0,0-2 1 674 0,0 5 0 0 0,0-4-1 0 0,0 2 1 0 0,0 1-3-741 0,0-3 1 741 0,0 0 0 0 0,0 2-21-626 0,0-1 0 626 0,0-4 0 0 0,0 4 0 0 0,0 0 0 0 0,0-1-1-784 0,0 1 0 784 0,0-4 1 0 0,0 4-1 0 0,0 0 11-947 0,0-1 1 947 0,0 3-1 0 0,0-4-2-606 0,0 1 1 606 0,0 3-1 0 0,0-3 1 0 0,0-1-1 0 0,0 0 0-741 0,0-1 1 741 0,0 0 0 0 0,0 3 0 0 0,0-2-12-829 0,0-1 1 829 0,3-2-1 0 0,1 3 6-651 0,-1 0 1 651 0,-2 1 0 0 0,-1-1 0 0 0,0-1-4-571 0,0 0 1 571 0,0 4 0 0 0,0-2-1 0 0,0 1 1 0 0,0-2-1-736 0,0 0 1 736 0,1 2-1 0 0,2-3 1 0 0,0 0-24-917 0,0 0 1 917 0,-2 0 0 0 0,-1-4-1 0 0,0 2-5-660 0,0 1 1 660 0,0 0-1 0 0,0-4 1-493 0,0 1 0 493 0,0-1 0 0 0,0 0 0 0 0,0 1 0 0 0,0-1 24-470 0,0 0 1 470 0,0 0-1 0 0,0 2 1 0 0,0 1 13-632 0,0 1 0 632 0,1 0 1 0 0,2-4-8-459 0,1 0 0 459 0,-1 1 0 0 0,-3-1 1 0 0,0 0-55-363 0,0 1 1 363 0,0-1 0 0 0,0 0-752-350 0,0 1 1 350 0,0-5-2595-381 0,0 1 3397 237 0,0-6 0 144 0,-5-7 0 0 0,-1-7 0 0 0</inkml:trace>
  <inkml:trace contextRef="#ctx0" brushRef="#br0" timeOffset="5740">135 362 11665 190776 49494,'0'-11'51'0'0,"0"4"286"0"0,0-3 0 0 0,-1 9 315 0 0,-3-3-185 0 0,3 3 241 0 0,-4 1-180 0 0,5 0-145 0 0,0 0-305 0 0,0 5 1 0 0,0 1-1 0 0,0 6 1 0 0,0-1-34 0 0,0 0 0 0 0,0 1 1 0 0,0-1-1 0 0,1 1 1 0 0,2 2 65 0 0,0 1 1 0 0,1 2 0 0 0,-4-4 0 0 0,0 4-2 0 0,0 0 0 0 0,0 1 0 0 0,1 2-53 0 0,3-1 1 0 0,-3 0-1 0 0,3 2 1 0 0,-3-1-1 0 0,-1-1 44 0 0,0 1 1 0 0,0 1-1 0 0,2 2-39 0 0,1-1 0 0 0,-1-3 1 0 0,1 0-1 0 0,-1 1-92 0 0,-2 1 1 0 0,0 2-1 0 0,0 0 1 0 0,1-2 53 0 0,3-2 1 0 0,-3 2 0 0 0,3-3 0 0 0,-3 1-37 0 0,-1-1 1 0 0,1 1 0 0 0,2 4 0 0 0,1-1 0 0 0,-2 1 8 0 0,-1 0 1 0 0,-1-1-1 0 0,2 1-7 0 0,1-1 0 0 0,-1-3 0 0 0,1 0 1 0 0,-1 1-1 0 0,-2 1 26 0 0,0 2 1 0 0,1-4-1 0 0,1-2 1 0 0,2 1-5 0 0,-1 0 0 0 0,-2-3 0 0 0,-1 3 4-202 0,0 3 1 202 0,0-4-1 0 0,0 2 1 0 0,1 0-15-526 0,3-2 1 526 0,-3 5 0 0 0,3-4 0 0 0,-3 4-41-626 0,-1 0 1 626 0,0 1 0 0 0,0 0 0 0 0,0-1 30-724 0,0 1 1 724 0,1-4-1 0 0,2-1 1 0 0,1 1 26-684 0,-2-1 0 684 0,0 2 0 0 0,-2-5 0 0 0,0 0 3-623 0,0 1 0 623 0,1-2 0 0 0,1 4 1 0 0,2-2 0-581 0,-1-2 1 581 0,-2 3 0 0 0,0 2 0 0 0,2 1-20-558 0,0-1 1 558 0,1 2-1 0 0,-4-2 1 0 0,1 3-1 0 0,2 0-67-760 0,1 1 1 760 0,-1 3-1 0 0,-3 1 52-783 0,0-2 1 783 0,4-1 0 0 0,0-2 0 0 0,-2 1-15-714 0,0-1 0 714 0,-2 1 0 0 0,0-2 1 0 0,0-1-1 0 0,0-1 22-838 0,0 1 0 838 0,0 2 1 0 0,0-1-7-674 0,0-2 1 674 0,0 2 0 0 0,1-2 0 0 0,1 1-6-536 0,2-1 0 536 0,0 2 1 0 0,-4-2-1 0 0,0 2 1 0 0,0 2-4-762 0,0-1 0 762 0,0 1 0 0 0,1 0 0 0 0,2-1-52-840 0,1 1 1 840 0,-1 1 0 0 0,-3 1 48-769 0,0 1 0 769 0,2 0 0 0 0,0-3 0 0 0,2 0 0 0 0,-2-1 2-745 0,0 1 1 745 0,-2-1 17-702 0,0 1 1 702 0,3-4 0 0 0,1 0-1 0 0,-1 0 1 0 0,-2-1 0 0 0,-1 0-4-669 0,0-2 0 669 0,0 3 0 0 0,0-4 1 0 0,0-1 22-764 0,0-2 1 764 0,0 4 0 0 0,0 0-20-515 0,0 1 0 515 0,0-3 0 0 0,0 3 0 0 0,0-2-3-547 0,0 0 1 547 0,0 4-1 0 0,0-4 1 0 0,0-2-1 0 0,0 1-1-534 0,0 1 1 534 0,0-2 0 0 0,0 2 0 0 0,0-3 1-597 0,0 0 1 597 0,0 3 0 0 0,0 0 1-396 0,0-1 1 396 0,0-1-1 0 0,0 1 1 0 0,0 1-1 0 0,0-1 55-351 0,0-1 1 351 0,0-2-22-384 0,0 0 1 384 0,-1 4-1 0 0,-2 0 1 0 0,-1-1-1 0 0,2-1-4-468 0,1-2 0 468 0,-1 2 1 0 0,0 0-1 0 0,-2 2 1 0 0,2-1 27-653 0,0-1 0 653 0,2-2 0 0 0,0 0-220-511 0,0 1 0 511 0,0-5-1837-342 0,0 1 1997 175 0,0-1 0 167 0,0 0 0 0 0,0-2 0 0 0</inkml:trace>
  <inkml:trace contextRef="#ctx0" brushRef="#br0" timeOffset="7619">293 3163 11665 230618 44027,'-6'0'2712'0'0,"1"0"-2142"0"0,5 0 179 0 0,0 0-608 0 0,5 0 1 0 0,-2 0-1 0 0,4 0 1 0 0,2 0-14 0 0,1 0 1 0 0,1 0 0 0 0,0 0 0 0 0,1 0 27 0 0,-1 0 0 0 0,4 0 1 0 0,1-1-1 0 0,1-1-69 0 0,-1-2 0 0 0,3 0 1 0 0,-3 4-1 0 0,1 0-13 0 0,-1 0 0 0 0,3 0 0 0 0,-3 0 0 0 0,0 0-16 0 0,1 0 1 0 0,1 0-1 0 0,-1 0 1 0 0,-1 0-41 0 0,0 0 1 0 0,4-4-1 0 0,-2 1 1 0 0,1 0-28 0 0,0 2 0 0 0,0 1 0 0 0,2 0-4 0 0,-2 0 1 0 0,2 0-1 0 0,-2 0 1 0 0,1 0 48 0 0,-1 0 0 0 0,2 0 0 0 0,-3 0 0 0 0,1 0-34 0 0,-1 0 0 0 0,-3 0 0 0 0,3 0 0 0 0,0 0 21 0 0,-1 0 0 0 0,1 0 0 0 0,2 0 0 0 0,-1 0 1 0 0,1 0-10 0 0,1 0 0 0 0,5 0 0 0 0,1 1 1 0 0,-1 2-41 0 0,2 0 0 0 0,-3 1 0 0 0,4-4 0 0 0,0 0 24 155 0,-1 0 0-155 0,-1 0 1 0 0,2 0-1 0 0,0 0-28 477 0,-1 0 1-477 0,1 0 0 0 0,1 0 0 0 0,-2 0 28 200 0,0 0 1-200 0,-3-4-1 0 0,4 1 30 0 0,-2 0 0 0 0,0 2 0 0 0,-5 1 0 0 0,1 0-7 44 0,-1 0 1-44 0,1 0 0 0 0,-1 0 0 0 0,1 0-37 358 0,0 0 1-358 0,-1-2 0 0 0,1 0 0 0 0,-1-2 0 0 0,1 2-4 481 0,0 0 0-481 0,-1 2 0 0 0,1 0 0 0 0,-2-1 29 283 0,-2-3 1-283 0,2 3 0 0 0,-2-3 0 0 0,2 3 31 59 0,2 1 0-59 0,-4 0 0 0 0,0 0 0 0 0,1 0-21 112 0,1 0 0-112 0,3-1 1 0 0,1-2-1 0 0,1 0-47 415 0,0 0 1-415 0,-3 2 0 0 0,0 1 0 0 0,0 0 9 553 0,-1 0 1-553 0,1 0-1 0 0,-1 0 1 0 0,0 0 6 216 0,-3 0 0-216 0,2 0 1 0 0,-2 0-1 0 0,3 0-13 48 0,5 0 1-48 0,-4 0 0 0 0,5 0 0 0 0,-2 0-26 139 0,1 0 0-139 0,-1 0 1 0 0,-3 0-1 0 0,-1 0 30 294 0,1 0 1-294 0,0 0 0 0 0,-1 0-1 0 0,1 0 37 533 0,-1 0 0-533 0,1 0 1 0 0,-1 0-1 0 0,1 0-8 402 0,0 0 1-402 0,3 0 0 0 0,0 0 0 0 0,1 0-38 156 0,0 0 0-156 0,-3 0 0 0 0,3 0 0 0 0,-4 0 12 135 0,0 0 1-135 0,-2 0-1 0 0,-1 0 1 0 0,-1 0 54 155 0,1 0 0-155 0,0 0 1 0 0,1-1-1 0 0,-3-2-12 478 0,2-1 0-478 0,2 1 0 0 0,0 3 1 0 0,1 0-40 610 0,0 0 0-610 0,0 0 0 0 0,2 0 1 0 0,2 0-49 310 0,-2 0 0-310 0,-1-2 0 0 0,-2 0 0 0 0,0-2 99 60 0,-3 2 0-60 0,2 0 1 0 0,-4 2-1 0 0,2 0 71 105 0,0 0 0-105 0,-1-1 0 0 0,2-2 0 0 0,-1 0 44 293 0,1 0 1-293 0,-3 2 0 0 0,2 1 0 0 0,1 0-67 485 0,1 0 1-485 0,1-1 0 0 0,-2-2-1 0 0,-3-1 17 442 0,0 2 1-442 0,2 1 0 0 0,-4 1 0 0 0,-2 0 252 164 0,0 0 1-164 0,-2-4-94 8 0,1 0 1-8 0,-2-1 0 0 0,-2 3-1685 0 0,0-2-702 0 0,-6 0 2116 0 0,4 4 0 0 0,-1-5 0 0 0,1-1 0 0 0</inkml:trace>
  <inkml:trace contextRef="#ctx0" brushRef="#br0" timeOffset="9269">214 2113 11665 233232 42926,'-6'-1'2431'0'0,"2"-3"-1720"0"0,3 3-494 0 0,1-4 0 0 0,5 5 1 0 0,2 0-84 0 0,4 0 0 0 0,0 0 0 0 0,0 0-35 0 0,0 0 0 0 0,1 0 0 0 0,0 0 1 0 0,2 0-58 0 0,1 0 1 0 0,0 0 0 0 0,-4 0 0 0 0,1 0 18 0 0,-1 0 1 0 0,4 0 0 0 0,0 0 0 0 0,0 0 29 0 0,2 0 1 0 0,-5 0 0 0 0,4 0 0 0 0,-1 0-33 0 0,1 0 1 0 0,2 0 0 0 0,-1 0 0 0 0,-1 0-27 0 0,0 0 0 0 0,3 0 0 0 0,-3 0-49 0 0,2 0 1 0 0,-3 0 36 0 0,4 0 0 0 0,0 0 0 0 0,2 0 1 0 0,-1 0 35 0 0,-1 0 0 0 0,0 0 0 0 0,2 0-7 0 0,-2 0 0 0 0,2 0 1 0 0,-2 0-1 0 0,1 0 1 0 0,0 0-9 42 0,-1 0 0-42 0,0 0 1 0 0,4 0-1 0 0,-1 0 1 0 0,1 0-1 0 0,-1 0 0 0 0,1 0-20 219 0,0 0 1-219 0,-1 0 0 0 0,1 0 0 0 0,-1 0-6 37 0,1 0 0-37 0,-1 0 0 0 0,1 0 0 0 0,-2 0 32 166 0,-2 0-84 74 0,3 0 0-240 0,-5 0 50 158 0,6 0 0-158 0,-1 0-24 282 0,1 0 1-282 0,0 0 28 234 0,-1 0-67-87 0,1 0 49-49 0,4 0 1-98 0,0 0 0 0 0,5 0 0 0 0,3 0-1 0 0,1 0 1 0 0,-1 0 29 187 0,-1 0 0-187 0,0 0-26 227 0,-1 0 0-227 0,1 0 55 244 0,0 0 1-244 0,0 0-53 268 0,0 0 1-268 0,0-2 147 237 0,0-2-137-128 0,0 3-12-63 0,-6-4 1-46 0,4 5 7 23 0,-6 0 7-22 0,1 0-42-1 0,0 0 1 0 0,-2 0 0 0 0,4 0 0 0 0,0 0 0 0 0,-1 0-1 0 0,1 0 1 0 0,-2-1-1 170 0,1-3 0-170 0,2 3 0 0 0,-4-3 0 0 0,1 3 26 838 0,0 1 0-838 0,-2 0 0 0 0,4 0 0 0 0,0-1 23 435 0,0-3 0-435 0,0 3 0 0 0,1-3 0 0 0,-2 3-17 177 0,-1 1 1-177 0,-2 0 0 0 0,4 0-12 237 0,-1 0 1-237 0,3-2 0 0 0,-2 0-1 0 0,1-2-6 477 0,0 2 1-477 0,-3 0-1 0 0,1 2 1 0 0,1 0-1 0 0,-1 0 1 671 0,0 0 0-671 0,2 0 1 0 0,-3 0-1 0 0,1 0 2 227 0,-1 0 1-227 0,1 0-1 0 0,-3-1 1 0 0,2-1 12 136 0,-2-2 1-136 0,2 0 0 0 0,0 4 0 0 0,-1 0-8 538 0,2 0 0-538 0,-3 0 1 0 0,4 0-1 0 0,-1 0-4 680 0,1 0 0-680 0,-4 0 0 0 0,3-1 0 0 0,-2-2 40 465 0,1-1 1-465 0,-1 1 0 0 0,-5 3 0 0 0,-1 0 94 52 0,-1 0 0-52 0,-1 0 0 0 0,2-2 0 0 0,-1 0-26 11 0,1-2 0-11 0,0 0 0 0 0,0 4 1 0 0,-2 0-69 351 0,-2 0 1-351 0,4 0 0 0 0,-2 0 0 0 0,-1 0 38 490 0,-2 0 0-490 0,2 0 0 0 0,-2 0 0 0 0,-2 0 69 497 0,0 0 1-497 0,-2-3-1 0 0,1-1 1 0 0,-1 1-2 272 0,0 2 1-272 0,0 1 0 0 0,1-1 0 0 0,-1-2 114 69 0,0 0 1-69 0,1-1 103 0 0,-1 4-397 0 0,0-5 1 0 0,-1 2 0 0 0,-1-3-25 0 0,-1 1 1 0 0,-5 1 0 0 0,5 4-1192 0 0,1 0 1 0 0,1 0-447 0 0,1 0 0 0 0,-3 2 1690 0 0,-1 1 0 0 0,-4 4 0 0 0,2 4 0 0 0</inkml:trace>
  <inkml:trace contextRef="#ctx0" brushRef="#br0" timeOffset="10737">248 1209 11665 233948 45232,'-11'-7'-201'0'0,"0"0"1"0"0,-1 2-1 0 0,1 3 1 0 0,0 1 548 0 0,-1 1 0 0 0,5 0 1 0 0,-1 0 793 0 0,-1 0-561 0 0,4 0-417 0 0,0 0 0 0 0,7 0 0 0 0,1 0 0 0 0,5 1 61 0 0,2 3 0 0 0,1-3 0 0 0,1 3 1 0 0,-1-3 49 0 0,0-1 0 0 0,2 0 1 0 0,1 0-116 0 0,1 0 0 0 0,3 0 1 0 0,-1 0-1 0 0,-1 0-29 0 0,0 0 1 0 0,4 0 0 0 0,-2 0 0 0 0,1 0-42 0 0,0 0 1 0 0,-2 0-1 0 0,3 0 1 0 0,-1 0 4 0 0,1 0 0 0 0,-2 0 0 0 0,1 0 0 0 0,1 0-6 0 0,1 0 0 0 0,2 0 0 0 0,-1 0 0 0 0,1-1 0 0 0,1-2 45 0 0,2-1 0 0 0,-2 1 1 0 0,2 3-1 0 0,-2 0-66 0 0,-1 0 0 0 0,3-4 1 0 0,0 0-1 0 0,0 1-38 0 0,-3 2 0 0 0,1 1 0 0 0,1 0 0 0 0,2 0 13 0 0,-2 0 0 0 0,-1 0 0 0 0,-2 0 0 0 0,1 0-41 0 0,-1 0 0 0 0,1 0 1 0 0,0 0-1 0 0,-1 0 20 0 0,1 0 0 0 0,-1 0 0 0 0,1 0 1 0 0,0 0-12 0 0,-1 0 1 0 0,1 0 0 0 0,-1 0-9 0 0,1 0 0 0 0,0 0 0 0 0,-1 0 0 0 0,1 0 0 0 0,-1 0 6 0 0,1 0 1 0 0,1 0 0 0 0,1 0-14 0 0,1 0 0 0 0,1 0 0 0 0,-5 0 0 0 0,-1 0 22 0 0,-2 0 0 0 0,3 0 0 0 0,-4 0 0 0 0,4-1 27 0 0,0-3 1 0 0,-3 3-1 0 0,0-3 1 0 0,1 3-31 0 0,1 1 0 0 0,3 0 0 0 0,1 0 0 0 0,3-1-10 196 0,1-3 1-196 0,-3 3 0 0 0,4-3 0 0 0,2 3-1 0 0,-1-1-5 450 0,-1-1 1-450 0,5 1 0 0 0,-3-1-6 95 0,-1 1 0-95 0,-1 2 0 0 0,2 0 0 0 0,-2-1-2 131 0,1-3 0-131 0,-3 3 0 0 0,-2-3 0 0 0,-1 3 5 467 0,2 1 1-467 0,-2 0-1 0 0,4 0 1 0 0,-2 0-8 409 0,-2 0 0-409 0,0 0 1 0 0,0 0-1 0 0,2 0 6 73 0,-2 0 0-73 0,-1 0 0 0 0,-2 0 0 0 0,1 0 0 0 0,0 0 29 25 0,-1 0 1-25 0,1 0 0 0 0,-1 0 0 0 0,1 0 21 408 0,0 0 1-408 0,3-4 0 0 0,0 1 0 0 0,1 0-39 498 0,0 2 0-498 0,-2 1 0 0 0,4 0 0 0 0,0-2 7 358 0,0-1 0-358 0,-3 1 1 0 0,3-1-1 0 0,0 1-25 65 0,0 2 1-65 0,-4 0 0 0 0,3-1 0 0 0,-2-1-7 174 0,0-2 1-174 0,4 0 0 0 0,-2 4 0 0 0,1-1 27 541 0,2-3 0-541 0,1 3 0 0 0,-2-3 48 590 0,-4 3 0-590 0,2-3 1 0 0,-2 0-1 0 0,-1 2-41 279 0,-1 1 1-279 0,0-1 0 0 0,1 0 0 0 0,1-2 0 0 0,-1 2 14 111 0,-1 0 0-111 0,-1 1 1 0 0,1-1-1 0 0,1-2 10 402 0,1 1 1-402 0,-3 2 0 0 0,-4 1 0 0 0,-1 0 96 602 0,0 0 1-602 0,2-4 0 0 0,-4 0-1 0 0,1 2 120 495 0,-1 1 0-495 0,-1 1 0 0 0,-4 0 38 177 0,1 0 0-177 0,-1-2 0 0 0,0 0 2 8 0,1-2 0-8 0,-1 0-746 0 0,0 4-3300 0 0,-5 0-589 0 0,5 0 4332 0 0,-10 0 0 0 0,-6 0 0 0 0,-8 0 0 0 0</inkml:trace>
  <inkml:trace contextRef="#ctx0" brushRef="#br0" timeOffset="12669">101 373 11665 235490 42743,'-6'-6'1194'0'0,"0"1"1"0"0,3 4-427 0 0,-1-3-703 0 0,1 3-4 0 0,3-9 1 0 0,0 3-115 0 0,0-4 0 0 0,0 3 208 0 0,0 1 0 0 0,0-1-42 0 0,0-3 1 0 0,0 4 44 0 0,0-1 1 0 0,1 4 272 0 0,3-3-211 0 0,-3 4 1 0 0,4-3 112 0 0,-5 2-291 0 0,0 3 0 0 0,1-4 1 0 0,3 5-30 0 0,4 0 0 0 0,-2 0 0 0 0,1 0 77 0 0,2 0 0 0 0,-3 0 1 0 0,2 0 21 0 0,1 0 1 0 0,1 0 0 0 0,1 0-23 0 0,0 0 1 0 0,1 0-1 0 0,-1 0 1 0 0,0 0 0 0 0,1 0 0 0 0,-1 0 0 0 0,0 0 0 0 0,2 0-14 0 0,2 0 1 0 0,-3 0-1 0 0,5 0 1 0 0,-2 0 0 0 0,0 0-10 0 0,-1 0 1 0 0,2 0 0 0 0,0 0 0 0 0,2 0-28 0 0,2 0 0 0 0,1 0 0 0 0,0 0 0 0 0,0 0 28 0 0,-3 0 0 0 0,0 0 0 0 0,2 0-26 0 0,-1 0 0 0 0,-4 0 1 0 0,3 0-1 0 0,-1 0 6 0 0,1 0 0 0 0,-3 0 0 0 0,2 0 0 0 0,1 0-3 0 0,-1 0 0 0 0,1 0 0 0 0,2 0 0 0 0,-1 0 0 0 0,1 0-42 0 0,1 0 0 0 0,-2 0 0 0 0,0 0 16 0 0,1 0 0 0 0,1 0 1 0 0,2 0-1 0 0,0 0 0 0 0,-2 0 42 0 0,-2 0 0 0 0,2 0 0 0 0,-2 0-39 0 0,2 0 1 0 0,2 0 0 0 0,-1 0-1 0 0,1 0-6 0 0,0 0 1 0 0,0 0-1 0 0,3 0 1 0 0,0 0 5 0 0,-1 0 0 0 0,-1-4 0 0 0,-2 0 0 0 0,1 2 46 2 0,0 1 1-2 0,-5 1-1 0 0,0 0 1 0 0,0-2-30 312 0,-1-1 0-312 0,-2 1 0 0 0,4-1 0 0 0,0 1 0 0 0,-2 2-23 386 0,-1 0 1-386 0,0 0 0 0 0,0 0 0 0 0,0 0-43 123 0,1 0 0-123 0,2 0 0 0 0,-3 0 0 0 0,0 0 38 0 0,1 0 0 0 0,1 0 1 0 0,-1 0-1 0 0,-1-1 58 19 0,0-3 0-19 0,4 3 0 0 0,-1-3 1 0 0,3 3-29 254 0,0 1 1-254 0,1 0 0 0 0,-1 0-16 392 0,1 0 1-392 0,1-4 0 0 0,1 1 0 0 0,1 0-11 509 0,-1 2 1-509 0,0 1 0 0 0,1 0 0 0 0,0 0-32 247 0,-1 0 1-247 0,0 0-1 0 0,0 0 1 0 0,2 0 0 0 0,-2 0 7 20 0,-1 0 1-20 0,2 0-1 0 0,0 0 1 0 0,1 0 58 65 0,0 0 0-65 0,-3 0 0 0 0,4 0 1 0 0,-2 0-18 364 0,0 0 0-364 0,2-4 1 0 0,-3 0-1 0 0,1 2 5 567 0,0 0 1-567 0,1-1 0 0 0,0-1 0 0 0,-2 1-12 89 0,-1 2 1-89 0,2 1 0 0 0,0 0-1 0 0,-1-1-14 46 0,-1-3 0-46 0,3 3 0 0 0,-1-3 0 0 0,-1 3 6 393 0,-1 1 1-393 0,2 0 0 0 0,1 0-23 627 0,-2 0 0-627 0,2 0 1 0 0,0 0-1 0 0,-1 0-2 386 0,2 0 1-386 0,-5-4 0 0 0,4 0-1 0 0,-2 2 1 0 0,0 1 35 60 0,1 1 0-60 0,1 0 1 0 0,-5-2-1 0 0,1 0-16 32 0,-1-2 0-32 0,0 0 0 0 0,-2 4-14 341 0,-1 0 0-341 0,0 0 0 0 0,3 0 0 0 0,1 0 0 0 0,-1-1 9 474 0,1-3 0-474 0,-2 3 0 0 0,-1-3 0 0 0,-1 3-27 653 0,1 1 0-653 0,0 0 1 0 0,0-1-1 0 0,-2-2 24 258 0,-2-1 1-258 0,3 1 0 0 0,-3 3 0 0 0,1 0 3 101 0,-1 0 0-101 0,3 0 0 0 0,-4 0 0 0 0,-1 0 1 114 0,-2 0 1-114 0,3 0-1 0 0,0 0 1 0 0,-1 0 24 252 0,-1 0 1-252 0,-6 0 0 0 0,1 0 0 0 0,1 0 100 341 0,1 0 1-341 0,1 0 0 0 0,0 0 33 372 0,1 0 0-372 0,-1 0 1 0 0,0 0 33 332 0,0 0 1-332 0,1 0 0 0 0,-1 0-64 191 0,0 0 0-191 0,1 0 1 0 0,-1 0 251 178 0,0 0 142-5 0,1 0-444-45 0,-1 0-776-85 0,-5 0-2440-41 0,-1 0 450-2 0,-5 0 2669 0 0,0 0 0 0 0,5 5 0 0 0,1 1 0 0 0</inkml:trace>
  <inkml:trace contextRef="#ctx0" brushRef="#br1" timeOffset="17818">338 3197 11665 199029 55150,'-7'-4'1493'0'0,"-1"1"1"0"0,5-1-808 0 0,-5 4 0 0 0,2-1 0 0 0,-3-2 1203 0 0,2-1-625 0 0,4 1-924 0 0,-2-2 1 0 0,5 2-1 0 0,0-4-115 0 0,0-2 1 0 0,0 3 0 0 0,0-2 0 0 0,1-1-1 0 0,2-1 163 0 0,1-1 0 0 0,3 0 1 0 0,-2 1-196 0 0,1 2 1 0 0,-2-1-1 0 0,4 4 1 0 0,-1-1 22 0 0,-1-3 1 0 0,4 4-221 0 0,-2 1 1 0 0,-2 3-98 0 0,2 1 1 0 0,-1 0-1 0 0,3 1 1 0 0,-1 2 0 0 0,-1 2 20 0 0,1 1 1 0 0,-3 2 0 0 0,1 3-1 0 0,2 2 62 0 0,1 2 0 0 0,-2-3 1 0 0,-1 3 24 0 0,2-2 1 0 0,-4-2-1 0 0,0 2 1 0 0,-1 0 72 0 0,0 2 1 0 0,-1 1 0 0 0,-3-5 0 0 0,-1 1-57 0 0,-3 3 0 0 0,-2-2 1 0 0,-5 2-1 0 0,1-2-49 0 0,2-2 0 0 0,-2-4 0 0 0,3 0 1 0 0,-3-2 3 0 0,-2-3 0 0 0,1-1 1 0 0,-2-1-1 0 0,0 0 40 0 0,-2 0 0 0 0,-1-1 0 0 0,5-3 1 0 0,0-3 36 0 0,0-3 0 0 0,3-1 0 0 0,1-1 0 0 0,-1 1 0 0 0,0 0-24 0 0,1-1 0 0 0,4 0 1 0 0,0-2-1 0 0,1-1 2 0 0,2 1 1 0 0,2-2 0 0 0,0 0 0 0 0,3-1 80 0 0,1 1 1 0 0,2 1 0 0 0,3 4 0 0 0,1-1-11 0 0,-1 1 0 0 0,0 1 0 0 0,0 1 0 0 0,1 3 0 0 0,-1 1-3 0 0,0 2 0 0 0,1 2-66 0 0,-1 1 1 0 0,0 0-1 0 0,-1 1 1 0 0,-1 3 91 0 0,-1 4 1 0 0,-2 3 0 0 0,1 4 0 0 0,-2 3-52 0 0,0-1 1 0 0,-3 4 0 0 0,0-2 0 0 0,-3 3-38 0 0,-3 0 1 0 0,-3-3 0 0 0,2-1-1 0 0,-2-2 1 0 0,0-2-7 0 0,1-2 0 0 0,-4-2 0 0 0,3-1 0 0 0,0-3 120 0 0,-1-1 1 0 0,1-1 0 0 0,-5-4-1 0 0,0 0-94 0 0,-3 0 1 0 0,2-5 0 0 0,-2-4-75 0 0,3-4 1 0 0,0-1 0 0 0,2-5-1 0 0,3 0-63 0 0,3 2 0 0 0,-1-4 1 0 0,1 5-1 0 0,2 0 0 0 0,2 0-12 0 0,3 2 1 0 0,0 1-1 0 0,4 2 40 0 0,2 0 0 0 0,1 1 1 0 0,3 2-1 0 0,1 4 48 0 0,1 3 0 0 0,0 1 1 0 0,-3 0-1 0 0,2 2 44 0 0,1 6 0 0 0,0 0 0 0 0,-3 7 60 0 0,-1-3 0 0 0,-1 3 1 0 0,-1 2-1 0 0,-3-1-75 0 0,-1 0 0 0 0,-1 3 0 0 0,-4-4 0 0 0,0 0-31 0 0,0 1 1 0 0,-2-3 0 0 0,-1 1 0 0 0,-4-4 0 0 0,0-4-71 0 0,-1-1 0 0 0,-3 3 0 0 0,-5-5 46 0 0,-2 0 0 0 0,3-2 1 0 0,-2-2-1 0 0,0-3 1 0 0,2-3-15 0 0,-1-3 1 0 0,3-2 0 0 0,-2 0-16 0 0,3-3 1 0 0,2 1-1 0 0,2-4 1 0 0,4 1-1 0 0,3 0 27 0 0,1 1 1 0 0,0 1 0 0 0,1 4 50 0 0,3-1 1 0 0,2 1 0 0 0,6 1-1 0 0,0 1 125 0 0,3 2 1 0 0,-2 4-1 0 0,3 0 1 0 0,-1 1-59 0 0,0 2 1 0 0,5 0 0 0 0,-2 2 0 0 0,0 0 24 0 0,-3 2 0 0 0,1 5 1 0 0,-1-2-1 0 0,-2 3 1 0 0,-3 3 160 0 0,-3 2 0 0 0,-4-3 0 0 0,0 5 0 0 0,-3-2-282 0 0,-3 0 0 0 0,-4 4 0 0 0,-4-4 0 0 0,0-2-250 0 0,-1 0 1 0 0,0-2 0 0 0,-2-1 148 0 0,-1-2 0 0 0,-4 1 0 0 0,4-6 0 0 0,0 0 9 0 0,-1-2 1 0 0,3-2 0 0 0,-3-3-1 0 0,1-3 1 0 0,0-3-11 0 0,1-2 1 0 0,5 0 0 0 0,3-2 0 0 0,1-2 81 0 0,2-2 0 0 0,2 3 0 0 0,1-3 0 0 0,1 1 37 0 0,3-1 0 0 0,2 4 0 0 0,6-1 0 0 0,-1 3 67 0 0,0 1 1 0 0,4-1 0 0 0,0 2 6 0 0,-1 3 0 0 0,3-2 0 0 0,-2 5 0 0 0,0 2 0 0 0,0 0 30 0 0,0 2 1 0 0,0 5 0 0 0,-4 3-1 0 0,0 2 46 0 0,1 1 1 0 0,-6 4 0 0 0,-2 2-1 0 0,-3-1-103 0 0,-1 0 0 0 0,0 4 1 0 0,-1-2-81 0 0,-3-1 0 0 0,1 4 0 0 0,-4-6 0 0 0,-2-2 49 0 0,-1 0 0 0 0,-1-5 0 0 0,0-2-101 0 0,-1-1 1 0 0,-3-1-1 0 0,0-4 1 0 0,1 0 9 0 0,2 0 0 0 0,2-5 0 0 0,1-3 0 0 0,1-2 0 0 0,1-3-93 0 0,1-2 1 0 0,-3 2 0 0 0,5-5 0 0 0,2 2 82 0 0,0 2 0 0 0,4-2 1 0 0,0 1-1 0 0,3 2 54 0 0,1 4 1 0 0,2-1 0 0 0,3 4 0 0 0,2 0 95 0 0,2 2 1 0 0,-3-1 0 0 0,5 1 77 0 0,-1 2 1 0 0,-3 2 0 0 0,2 3 0 0 0,-3 5 49 0 0,-1 2 0 0 0,-1 1 1 0 0,-1 2-1 0 0,-2 1-137 0 0,-2 1 1 0 0,-2 3-1 0 0,-3-3 1 0 0,0 1-76 0 0,0 0 0 0 0,-5-4 1 0 0,-1 3-1 0 0,-2-2 1 0 0,1-3-16 0 0,-2-2 1 0 0,-5 0 0 0 0,-1-4 0 0 0,2-1-146 0 0,0-2 0 0 0,2-1 1 0 0,-2 0-1 0 0,1-1 84 0 0,0-3 1 0 0,-4-2 0 0 0,7-6 0 0 0,0 1-31 0 0,-1 0 1 0 0,5-4 0 0 0,2-2 0 0 0,1 1 22 0 0,2 0 0 0 0,0 1 1 0 0,2 3-1 0 0,1 1 86 0 0,5 0 1 0 0,2-1 63 0 0,1 1 1 0 0,0 5 0 0 0,1 1-1 0 0,-1 1 152 0 0,0 0 1 0 0,1 2-1 0 0,-1 6 1 0 0,0 3 46 0 0,1 3 1 0 0,-1 1 0 0 0,-1 2 0 0 0,-1 1-1 0 0,-3 2-10 0 0,-1 2 0 0 0,-1-3 0 0 0,-4 2 1 0 0,0 0-199 0 0,0-4 0 0 0,-4 4 1 0 0,-1-3-1 0 0,0-3-71 0 0,0-2 0 0 0,-4-6 0 0 0,2 4-107 0 0,-3-2 1 0 0,2-2 0 0 0,0-3 0 0 0,0-1-50 0 0,-2-3 0 0 0,-2-2 0 0 0,2-5 1 0 0,2 0-1 0 0,1-2-57 0 0,2-2 1 0 0,0-3-1 0 0,3-3 1 0 0,-2 1 35 0 0,1 1 1 0 0,2 4-1 0 0,2-2 1 0 0,3 0 69 0 0,4 3 0 0 0,2 2 0 0 0,1 2 0 0 0,0 1 227 0 0,1 1 0 0 0,-1 6 1 0 0,0-2-1 0 0,1 3 58 0 0,-1 1 1 0 0,0 0 0 0 0,0 1 48 0 0,1 3 0 0 0,-2 2 1 0 0,-1 6-1 0 0,-3-1 72 0 0,-1 0 0 0 0,-1 0 1 0 0,-4 1-1 0 0,0-1-88 0 0,0 0 1 0 0,-5 1-1 0 0,-2-1 1 0 0,0 0-290 0 0,-1 1 1 0 0,1-2 0 0 0,-6-2 0 0 0,-1-1-555 0 0,-1-2 1 0 0,0-2 0 0 0,4-3-773 0 0,0 0 0 0 0,-1 0 1 0 0,1-1-1 0 0,1-3-293 0 0,2-3 1719 0 0,3-3 0 0 0,0-1 0 0 0,-1-1 0 0 0</inkml:trace>
  <inkml:trace contextRef="#ctx0" brushRef="#br1" timeOffset="19630">214 1277 11665 202235 53715,'-7'-1'293'0'0,"-1"-3"0"0"0,4 3 0 0 0,-2-4 0 0 0,0 1 876 52 0,0 0 0-52 0,2 0-223 170 0,-4 4 1-170 0,2-1-418 59 0,-2-3 1-59 0,3 2-1 0 0,5-6 1 0 0,2 1 112 72 0,1 0 0-72 0,2-3 0 0 0,6 2-393 236 0,0-6 0-236 0,-5 1 0 0 0,8-2 1 0 0,0 3-1 0 0,-3 0 218 386 0,-2 1 0-386 0,1 4 0 0 0,-3 0-295 459 0,3 2 0-459 0,-2-2 1 0 0,-1 3-1 0 0,2 1 14 379 0,1 2 0-379 0,2 6-108 223 0,-1 3 0-223 0,-1 2 0 0 0,-3 1 0 0 0,-2 2 19 36 0,0 2 1-36 0,-3-3-1 0 0,2 5 1 0 0,-3-2-14 0 0,-1 0 0 0 0,-5 1 0 0 0,-3-2 0 0 0,-1 1 0 0 0,-1-1 33 0 0,-1-2 1 0 0,2-4 0 0 0,-6-1 0 0 0,3 1-15 0 0,0-2 0 0 0,1 0 1 0 0,0-3-1 0 0,-2 1-12 0 0,-2-2 1 0 0,6-2 0 0 0,-2-4-54 0 0,1-3 1 0 0,0-3-1 0 0,0-2 1 0 0,1 0-104 0 0,2-3 1 0 0,4-1 0 0 0,-1-5 0 0 0,3 3-1 0 0,1-1-2 0 0,0 1 1 0 0,0-2 0 0 0,0 5 0 0 0,1 1 53 0 0,3 2 0 0 0,-1 0 1 0 0,4 2-18 205 0,2 3 0-205 0,-3-2 0 0 0,2 5 0 0 0,1 2 12 374 0,1 1-1-374 0,1 1 1 0 0,0 1 0 0 0,1 3 0 0 0,-1 3 95 239 0,0 3 0-239 0,-1 3 0 0 0,-1 1 1 0 0,-2 2 138 13 0,2 1 0-13 0,-4 1 0 0 0,-1 2 1 0 0,-3-1-144 0 0,-1 1 1 0 0,0 0 0 0 0,-1-1-1 0 0,-3-3-3 0 0,-3 1 1 0 0,-3-9-1 0 0,-2 4-27 0 0,1-2 1 0 0,0-2-1 0 0,0 0 1 0 0,-1-4 32 0 0,1-3 0 0 0,0-1 0 0 0,-1-1-58 0 0,1-3 0 0 0,1-2 0 0 0,1-7 0 0 0,3-1 0 0 0,1-2-180 0 0,2-2 0 0 0,2 0 0 0 0,1-5 0 0 0,0 0 69 0 0,0 1 0 0 0,4 0 0 0 0,1 4 0 0 0,1 3 33 0 0,3 2 0 0 0,1 2 40 0 0,1-1 0 0 0,1 2 1 0 0,-1 3-1 0 0,0 3 1 0 0,1 3 53 103 0,-1 1 0-103 0,0 1 1 0 0,0 3-1 0 0,1 3 62 316 0,-1 3 0-316 0,-1 6 0 0 0,-1 0 0 0 0,-3 0 49 51 0,-1 0 0-51 0,-1 1 0 0 0,-4-3 18 0 0,0 1 1 0 0,-1 1-1 0 0,-2-2 1 0 0,-2 0-108 0 0,-1-4 1 0 0,-2 1-1 0 0,-3-4 1 0 0,0 2-35 0 0,-1-1 1 0 0,1-3 0 0 0,0-5 0 0 0,0 0 0 0 0,-1 0-60 0 0,1 0 0 0 0,1-1 0 0 0,1-3 1 0 0,2-4 3 0 0,-2-2 0 0 0,3-1 0 0 0,-1-2 1 0 0,2 0-178 0 0,3-3 1 0 0,0-2-1 0 0,2 1 177 0 0,0 0 0 0 0,2 3 1 0 0,1-1-1 0 0,5 2 37 0 0,2 2 1 0 0,1 4-1 0 0,1 0 47 0 0,-1 2 1 0 0,4 1 0 0 0,0 4 0 0 0,-1 2 0 0 0,-2 0 31 0 0,0 2 0 0 0,-2 6 0 0 0,-1 0 1 0 0,-2 5 92 0 0,2 3 1 0 0,-4-3-1 0 0,-1 4 1 0 0,-3-1-38 0 0,-1 0 1 0 0,-1 0-1 0 0,-3-5-149 0 0,-4 2 1 0 0,2 0-1 0 0,-1-3 1 0 0,-2-1-32 0 0,-1 0 0 0 0,-2-3 0 0 0,1-2 0 0 0,0-1-48 0 0,0-2 0 0 0,-1-2 0 0 0,1-1 0 0 0,0-1 0 0 0,-2-3-26 0 0,-2-4 1 0 0,2 0 0 0 0,-2-2 0 0 0,3 0-31 0 0,1-3 1 0 0,1-2 0 0 0,1 0-1 0 0,2-3-40 0 0,2 1 1 0 0,2-3 0 0 0,4 3 112 0 0,3 0 1 0 0,2 3 0 0 0,5-1 0 0 0,1 2-25 0 0,-1 2 1 0 0,1 1-1 0 0,2 1 1 0 0,1 3 0 0 0,0 1 214 14 0,2 2 0-14 0,-4 2 1 0 0,5 1-1 0 0,-2 1 120 143 0,-2 3 0-143 0,2 2 0 0 0,0 7 0 0 0,-3 1-43 30 0,0 1 1-30 0,-3 1 0 0 0,-1-1 0 0 0,-3 3-48 0 0,-1-1 0 0 0,-1 1 0 0 0,-4-4 0 0 0,0 1-111 0 0,0-1 1 0 0,0-2 0 0 0,-1-2 0 0 0,-3-1-34 0 0,-4-1 0 0 0,-2-2 1 0 0,-1 1-172 0 0,0-3 1 0 0,-4-1-1 0 0,-2-1 1 0 0,0 2-1 0 0,-2-2-76 0 0,1 0 0 0 0,-2-6 0 0 0,4-1 0 0 0,0-1 116 0 0,-1-3 0 0 0,2-1 1 0 0,4-2-1 0 0,0 1 123 0 0,-1 0 0 0 0,6-4 1 0 0,2 0-1 0 0,3 1-47 0 0,1 1 0 0 0,1-2 1 0 0,3 0-1 0 0,5 1 74 0 0,5 2 1 0 0,-1 1 0 0 0,5-1 202 0 0,-2 1 1 0 0,4 5-1 0 0,-1 1 1 0 0,3 1-12 0 0,0 0 0 0 0,-3 0 0 0 0,0 6 0 0 0,0 0 1 0 0,-2 3 108 48 0,-2 2 0-48 0,-2 0 0 0 0,-2 4-79 79 0,0 1 0-79 0,-4-1 0 0 0,-4 0 0 0 0,-3 1-332 0 0,-3-1 0 0 0,0 0 0 0 0,-4 0 1 0 0,-3 1-455 0 0,-4-1 1 0 0,0-1-1 0 0,-5-1-302 0 0,-1-2 1 0 0,2-4 0 0 0,1 1 0 0 0,-1-3-955 0 0,1-1 1 0 0,3 0 0 0 0,-1 0 930 0 0,2 0 0 0 0,7-1 865 0 0,2-3 0 0 0,3-7 0 0 0,1-7 0 0 0</inkml:trace>
  <inkml:trace contextRef="#ctx0" brushRef="#br1" timeOffset="20756">2654 1141 11665 212840 58130,'-10'2'1541'0'0,"1"0"-732"0"0,2 2 0 0 0,3 0 0 0 0,-3-4 280-34 0,-2 0 0 34 0,2 0 123-150 0,0 0 0 150 0,1-5 0 0 0,-2-3-733-30 0,4-2 0 30 0,3-1 0 0 0,1-1 0 0 0,0 1-185 0 0,0 0 1 0 0,1 3 0 0 0,2 1 0 0 0,2-2 0 0 0,1-1 123 0 0,3-1 1 0 0,1 1 0 0 0,1 1-93 0 0,1 1 0 0 0,-1 6 0 0 0,0-3-256 0 0,0 0 0 0 0,1 4 0 0 0,-1-3 1 0 0,0 4 28 0 0,1 4 0 0 0,-1 2 1 0 0,0 4-1 0 0,1 0 8 0 0,-1 1 1 0 0,-5-2 0 0 0,-1 7 0 0 0,-1-1-17 0 0,0 0 0 0 0,-2 2 0 0 0,-6-3 0 0 0,-3 1-20 0 0,-3-2 0 0 0,-3 0 1 0 0,-1-2-1 0 0,-1 1-73-6 0,2-1 1 6 0,-1-1 0 0 0,0-3 0 0 0,-1-2-65-299 0,1 0 0 299 0,2-3 0 0 0,0 1 0 0 0,1-3 0 0 0,0-2 12-315 0,-1-2 1 315 0,5-5 0 0 0,1 1 39-72 0,1-6 0 72 0,1 0 0 0 0,4-5 1 0 0,0-1 6 0 0,0-1 0 0 0,5 2 0 0 0,2 0 1 0 0,3 0 77 0 0,2 2 1 0 0,3 0-1 0 0,0 6 1 0 0,-1 1 76 0 0,-2 3 0 0 0,1-2 0 0 0,1 5 0 0 0,1 1 0 0 0,-2 2 19 0 0,0 1 0 0 0,2 1 1 0 0,0 3-1 0 0,-1 5 52 0 0,-2 5 0 0 0,-4 0 0 0 0,-1 4 0 0 0,1 3-53 0 0,-2 0 1 0 0,-1 1 0 0 0,-5 1 0 0 0,-1-2-148 0 0,-3-2 0 0 0,-2 1 1 0 0,-5-5-1 0 0,-1-1-130 0 0,1-1 0 0 0,0-2 0 0 0,0-1-71 0 0,-1-2 0 0 0,1 0 0 0 0,0-4 0 0 0,-1-1 77-17 0,1-2 1 17 0,-4-5 0 0 0,0-1 0 0 0,1-1 0 0 0,2-4-151-105 0,0-4 0 105 0,2 0 0 0 0,1-5 203-3 0,2-1 0 3 0,4 3 0 0 0,0-1 0 0 0,1 1 38 0 0,2-1 0 0 0,5 3 0 0 0,3-3 0 0 0,2 3 66 0 0,1 5 0 0 0,4-1 0 0 0,0 5 1 0 0,0-1 0 0 0,2 4 0 0 0,-1 1 1 0 0,4 4-1 0 0,-1 1 0 0 0,0 5 96 0 0,-2 2 1 0 0,0 3 0 0 0,-6 0 0 0 0,0 2 66 0 0,1-1 1 0 0,-5 3 0 0 0,-1-2 0 0 0,-1-2-157 0 0,-2 0 1 0 0,-3 2-1 0 0,-4 0 1 0 0,-2-1 0 0 0,-2-2-151 0 0,1 0 0 0 0,-4-5 0 0 0,-5 0 0 0 0,3-2-6 0 0,0-3 1 0 0,-2-1-1 0 0,0-1 1 0 0,0 0 66 0 0,-1 0 0 0 0,3-5 0 0 0,-2-2 70 0 0,2-3 0 0 0,0-2 1 0 0,0 1-1 0 0,3 0 1 0 0,0-2 357 0 0,0-2 0 0 0,4 3-361 0 0,2-3 0 0 0,3 2 0 0 0,1 2 0 0 0,0-1-76 0 0,0 1 1 0 0,3 0 0 0 0,2 1 0 0 0,2 1-402 0 0,2 2 1 0 0,1 4-1 0 0,1-1 1 0 0,0 3-1441 0 0,0 1 0 0 0,1 0 0 0 0,-1 0 0 0 0,0 1 0 0 0,1 3 1879 0 0,-1 4 0 0 0,0 7 0 0 0,1 2 0 0 0</inkml:trace>
  <inkml:trace contextRef="#ctx0" brushRef="#br1" timeOffset="22037">2711 3209 11665 193988 64383,'-12'0'1617'0'-812,"1"0"-746"0"720,5 0 1 0 1,-3-2 0 0-1,5-2-109 0-29,2-3 1 0 0,0 1 0 0 1,2-2-1 0-1,0-1-387 0 33,0-1 1 0 1,2-1 0 0-1,0 0 0 0 1,3-1-62 0 2,2 1 1 0 1,0 0-1 0-1,4 0 1 0 0,1 1-14 0 10,-1 2 1 0 0,0-1 0 0 0,1 5 21 0 33,-1 2 1 0-1,0 1-1 0 0,0 1-221 0 19,1 0 0 0 0,-2 1 0 0 0,-1 1 0 0 0,-2 3 14 0 20,2 2 0 0 0,-3 0 0 0 0,0 6 0 0 0,-1 1-54 0 4,-2 1 1 0 0,-2 0-1 0 0,-1-4 1 0 0,0 2-104 0 0,0 2 1 0 0,-4-3-1 0 0,-1 3 37 0 0,-1-2 0 0 0,-1-3 0 0 0,-5-1 0 0 0,1-3 63 0 0,0-1 1 0 0,-2-1-1 0 0,-1-4 1 0 0,-1 0-1 0 0,1 0 35 0 0,2 0 1 0 0,1-5 0 0 0,1-3 0 0 0,1-3 72 0 0,1-4 0 0 0,6-3 0 0 0,-2-4 1 0 0,3-1-131 0 0,1 0 0 0 0,5 2 1 0 0,2 1-1 0 0,3 2 61 0-19,2 2 1 0 0,-1 1 0 0 0,1 4 0 0 1,2-1 59 0-37,1 1 1 0 1,0 5 0 0 0,-3 2 0 0 0,0 3-58 96 23,3 1 0-96 1,-2 0 0 0-1,2 1 0 0 1,-3 4 0 0 0,0 5-67 299 26,-1 4 0-299 1,-3 2 0 0 0,-2-2 0 0 0,-1 2-78 26 3,-3 2 1-26 0,0-3 0 0 0,-2 4 0 0 0,-2 0-4 0 0,-1-2 0 0 0,0 0 0 0 0,-4-6-37 0 0,-2 0 1 0 0,-1-1 0 0 0,-2-1-1 0 0,0-3 15 0 0,-3-1 1 0 0,2-1 0 0 0,-2-4 0 0 0,3 0 23 0 0,0 0 0 0 0,1-5 0 0 0,0-2 0 0 0,1-3 77 0 0,2-2 0 0 0,-1 0 0 0 0,6-3 1 0 0,0-3-31 0 0,2 0 0 0 0,1-3 0 0 0,1 4 1 0 0,3-2 92 0 0,3 0 0 0 0,4 5 1 0 0,0-1-1 0 0,0 4 0 0 0,0 2 256 12-2,1 1 0-12 0,-1 5 0 0 0,2-4-217 290-11,2 2 1-290 0,-3 2 0 0 0,3 3-1 0 0,-2 1 24 238 12,-2 3 0-238 0,0 2 1 0 0,-1 6-1 0 0,-1 2 11 34 1,-1 1 0-34 0,-6 5 1 0 0,2-1-1 0 0,-3 3-69 0 0,-1 0 1 0 0,-5-1-1 0 0,-2-2 1 0 0,-3-2-257 0 0,-2-1 0 0 0,1-5 0 0 0,0 2 1 0 0,-1-4 91 0 0,1-1 0 0 0,-1-3 0 0 0,-2-1 1 0 0,-1-3 36 0 0,1-1 0 0 0,1 0 1 0 0,2-1-1 0 0,0-3-26 0 0,0-3 0 0 0,-1-3 0 0 0,1-3 0 0 0,1-1-91 0 0,2-1 1 0 0,3-5 0 0 0,5 1 0 0 0,0-1 64 0 0,0 2 1 0 0,2-3 0 0 0,0 6 0 0 0,3 2 30 0 0,1 0 0 0 0,2 2 0 0 0,3 1 0 0 0,1 2 171 0-18,-1 4 0 0 0,0-1 1 0 0,2 2-1 0 0,0 1-53 0 9,3 5 0 0 0,-1 3 1 0 1,-4 7-1 0-1,0 2 248 0 9,0 4 1 0 0,-3 2 0 0 0,-2 2 0 0 0,-1-2-232 0 0,-2-2 1 0 0,-3 2 0 0 0,-3-3 0 0 0,-2-1-4 0 0,-1-2 1 0 0,2-2 0 0 0,-3-3-133 0 0,-2-3 1 0 0,-1-2 0 0 0,-1-5-71 0 0,-1 0 1 0 0,5-8 0 0 0,1-4-1 0 0,-1-1-29 0 0,1-4 1 0 0,3 3 0 0 0,0-3 24 0 0,1 1 1 0 0,2-3 0 0 0,0 4-392 0 0,0 1 0 0 0,0 5-139 0 0,0 1 1 0 0,0 7-1 0 0,0 1-1608 0 0,0 7 0 0 0,0 3 1 0 0,0 1 2258 0 0,0 0 0 0 0,0 5 0 0 0,0 2 0 0 0</inkml:trace>
  <inkml:trace contextRef="#ctx0" brushRef="#br2" timeOffset="25276">1570 3163 11665 204338 55761,'-12'0'1004'0'0,"1"0"1"0"0,0 0-1 0 0,0 0 1 0 0,-1 2 145 0 0,1 1 1 0 0,3-1 0 0 0,1 1-310 0 0,-2-1 1 0 0,-1-2-353 0 0,-1 0 1 0 0,5-2 0 0 0,0 0-116 0 0,1-2 1 0 0,4-5 0 0 0,-3 2-1 0 0,3-3 1 0 0,1-2-93 0 0,0 1 1 0 0,0 0 0 0 0,1 0 0 0 0,2-1-105 0 0,1 1 0 0 0,5 0 0 0 0,-2-1 0 0 0,3 1-32 0 0,1 0 1 0 0,1 1-1 0 0,-1 1 1 0 0,0 3-1 0 0,2 1 28 0 0,2 2 0 0 0,-3 2 0 0 0,3 1-198 0 0,-2 0 0 0 0,-2 0 0 0 0,1 1 1 0 0,-2 4 43 0 0,-3 6 0 0 0,3 2 0 0 0,-3 6-9 0 0,-1 1 1 0 0,0-3 0 0 0,-3 2 0 0 0,0 1 0 0 0,0 2 0 0 0,-2 0-52 0 0,-1 1 0 0 0,-1-4 1 0 0,-2-2-1 0 0,-2 1-78 0 0,-1-1 0 0 0,0-3 1 0 0,-3 0-1 0 0,1-4 103 0 0,0-2 1 0 0,-2-6-1 0 0,-2 2 1 0 0,1-3 29 0 0,0-1 0 0 0,-1-1 0 0 0,0-3 0 0 0,-2-3 0 0 0,-1-3 15 0 0,1-2 1 0 0,5-4-26 0 0,2-3 0 0 0,1 2 0 0 0,-2-1 0 0 0,4 0 110 0 0,3 1 0 0 0,1-1 0 0 0,0-1 1 0 0,0 4-36 0 0,0 3 1 0 0,5 1 0 0 0,3-1 0 0 0,2 1 0 0 0,1 1 33 0 0,0 2 0 0 0,1 0 1 0 0,0 4-5 0 0,3 1 1 0 0,-1-2 0 0 0,4 2 0 0 0,-1 1 0 0 0,-1 5 112 0 0,1 4 0 0 0,-2 3 0 0 0,-4 3-105 0 0,0 2 0 0 0,-1-1 1 0 0,-2 5-1 0 0,-4-1-46 0 0,-3 0 1 0 0,-1 3-1 0 0,0-3 1 0 0,-1 1-92 0 0,-3 0 1 0 0,-2-6 0 0 0,-6 2 0 0 0,1-2-71 0 0,0-2 1 0 0,0-1 0 0 0,-1-2 0 0 0,1-4 0 0 0,-2-3-3 0 0,-2-1 1 0 0,3-1-1 0 0,-3-2 1 0 0,2-2 15 0 0,2-1 0 0 0,0-5 0 0 0,-1-6 1 0 0,2 0-40 0 0,3-3 1 0 0,2 2 0 0 0,5-1-1 0 0,0-1 117 0 0,0-1 1 0 0,1 3 0 0 0,3 2-1 0 0,3 1 1 0 0,3 0 260 0 0,2 1 1 0 0,-1 3-275 0 0,0 3 1 0 0,2-1 0 0 0,1 6 0 0 0,1 0 0 0 0,0 2 115 0 0,1 1 1 0 0,-2 0 0 0 0,3 1 0 0 0,0 3 225 0 0,-4 3 0 0 0,-1 5 0 0 0,-3 1 0 0 0,-3 4-155 0 0,-1 0 0 0 0,-1 1 0 0 0,-6 2 0 0 0,-1-1 0 0 0,-5 0-129 0 0,-2-2 0 0 0,-1 1-165 0 0,-1-3 1 0 0,1-3-1 0 0,-1 2 1 0 0,-2-4-1 0 0,-1-3 16 0 0,1-2 1 0 0,1-2-1 0 0,2-3-57 0 0,0 0 1 0 0,-1-1 0 0 0,1-3 0 0 0,0-3-25 0 0,0-3 1 0 0,1-3 0 0 0,1-1 0 0 0,2-2 0 0 0,2 0 53 0 0,3-1 0 0 0,1-1 1 0 0,2 3 97 0 0,3 1 1 0 0,-2-1-1 0 0,6 2 1 0 0,1 3 0 0 0,1 1 46 0 0,1 3 0 0 0,0-3 0 0 0,2 5 1 0 0,1 2 31 0 0,1 1 0 0 0,1 2 0 0 0,-2 1 0 0 0,1 3 399 0 0,-1 2 0 0 0,-2 2 1 0 0,-2 4-131 0 0,-2 2 0 0 0,0 0 0 0 0,-4-3 0 0 0,-1 0-157 0 0,-2 3 0 0 0,-2-2 0 0 0,-3 2 0 0 0,-4-2-100 0 0,-2-2 0 0 0,-1 0 0 0 0,0-1 0 0 0,0-1-332 0 0,-1-2 1 0 0,-3-4-1 0 0,0 1 1 0 0,1-3-1 0 0,2-1-12 0 0,0 0 0 0 0,1-5 0 0 0,0-3 0 0 0,1-2 65 0 0,2-1 1 0 0,0 0 0 0 0,4 0-1 0 0,1-2 86 0 0,2-2 1 0 0,1 1 0 0 0,1-3-1 0 0,3 0 1 0 0,4 3 15 0 0,2 2 1 0 0,1 2 184 0 0,0 2 0 0 0,0-1 1 0 0,2 6-1 0 0,1 0 193 0 0,1 2 1 0 0,0 1 0 0 0,-4 0-1 0 0,2 1 100 25 0,2 3 0-25 0,-6 2 1 0 0,2 6-1 0 0,-2-1-52 44 0,-3 0 0-44 0,0 2 0 0 0,-3 1 1 0 0,1 1-195 0 0,-2-2 0 0 0,-6 0 0 0 0,-3-2 1 0 0,-3-1-1 0 0,-2-1-112 0 0,1-1 0 0 0,-4-2 0 0 0,0 1 0 0 0,0-3-43 0 0,-1-3 1 0 0,-1-1 0 0 0,-3 0 0 0 0,3 0-25 0 0,0 0 1 0 0,-1-1-1 0 0,2-3 1 0 0,3-2-449 0 0,0 0 1 0 0,2-4 191 0 0,-1 2 1 0 0,6-2 0 0 0,2-1 0 0 0,4 1-2481 0 0,4 2 1 0 0,5-3 0 0 0,11 1 2798 0 0,10-4 0 0 0,8-11 0 0 0,7 1 0 0 0</inkml:trace>
  <inkml:trace contextRef="#ctx0" brushRef="#br2" timeOffset="26672">1491 1333 11665 207828 54763,'-12'-1'306'0'0,"1"-1"0"0"0,1-3 139 0 0,3-2 1 0 0,-2 4 0 0 0,4-4 0 0 0,0 1 0 0 0,0 0-1 0 0,2-3 355 0 0,2-1 0 0 0,1-1 0 0 0,0-1 0 0 0,0 1-329 0 0,0 0 0 0 0,1-1 1 0 0,2 1-1 0 0,2 0 147 0 0,1 0 0 0 0,0-1 1 0 0,3 1-1 0 0,-1 0-276 0 0,0-1 0 0 0,2 5 1 0 0,3-1-1 0 0,1 1 0 0 0,1-1-38 0 0,-1 1 0 0 0,-2 4 0 0 0,-1-2-166 0 0,1 0 1 0 0,-1 4 0 0 0,0-3 0 0 0,-1 4-83 0 0,-2 4 0 0 0,-2 2 0 0 0,-3 5 0 0 0,0 1-1 0 0,0-1 0 0 0,-3 5 0 0 0,-4 2-62 0 0,-3 0 0 0 0,-3 3 0 0 0,-2-4 0 0 0,0 2 0 0 0,-2-1-22 0 0,-1-2 1 0 0,-4-1 0 0 0,4-4 23 0 0,1 1 1 0 0,0-2-1 0 0,1-1 1 0 0,-2-3 116 0 0,1-1 0 0 0,1-1 1 0 0,2-4-1 0 0,0-2 0 0 0,-1-1 95 0 0,1-5 1 0 0,1-2-1 0 0,2-2-140 0 0,5-4 0 0 0,1 1 1 0 0,2-6-1 0 0,0-3 0 0 0,0 0 21 0 0,0 1 1 0 0,5 1-1 0 0,3 2-99 0 0,2 1 0 0 0,1 5 0 0 0,1-1 0 0 0,-1 4 31 0 0,0 4 0 0 0,2-2 1 0 0,1 5-1 0 0,1 2 42 0 0,-2 0 0 0 0,4 2 0 0 0,-2 2 0 0 0,0 1 61 0 0,1 5 0 0 0,-3 3 0 0 0,2 4 0 0 0,-4 3 0 0 0,-3 1-26 0 0,-5-1 1 0 0,-1 1 0 0 0,-2 3-54 0 0,0-4 0 0 0,0 2 0 0 0,-2-3 0 0 0,-1-1-55 0 0,-5 0 0 0 0,-2-1 0 0 0,-1-3 0 0 0,-2-1-31 0 0,-2 0 1 0 0,3-4-1 0 0,-3-4 1 0 0,2-1-1 0 0,2-2-34 0 0,-1 0 1 0 0,-1-2 0 0 0,0-1 0 0 0,3-5 21 0 0,0-2 1 0 0,0-6 0 0 0,0-2-1 0 0,2-1-104 0 0,5 1 0 0 0,1-1 0 0 0,2-4 143 0 0,0 1 0 0 0,5 4 1 0 0,3 3-1 0 0,2 2 22 0 0,1 2 1 0 0,0 1 0 0 0,1 1 0 0 0,0 3 38 0 0,3 1 1 0 0,-2 1-1 0 0,3 5 1 0 0,-1 3-1 0 0,0 4 85 0 0,-1 2 0 0 0,3 1 0 0 0,-4 2 0 0 0,-1 0 202 0 0,-4 2 0 0 0,-5 4 1 0 0,1-2-1 0 0,-3 0-208 0 0,-1 3 0 0 0,-1-3 1 0 0,-3-2-1 0 0,-2-3-145 0 0,-1-1 1 0 0,-6 1 0 0 0,1-1-94 0 0,0 0 0 0 0,-2-4 1 0 0,0-4-1 0 0,-2-1-33 0 0,-2-2 1 0 0,3 0-1 0 0,-2 0 1 0 0,0-2-18 0 0,3-1 1 0 0,-2-4 0 0 0,1-5 0 0 0,1-2 39 0 0,2-1 0 0 0,2-1 1 0 0,1 2-1 0 0,3-2 0 0 0,1-1 34 0 0,2 1 1 0 0,3 0 0 0 0,3 2 0 0 0,3 0 28 0 0,4 4 0 0 0,0-1 0 0 0,9 4 0 0 0,1 1 109 0 0,1 2 1 0 0,2-1 0 0 0,-1 2 0 0 0,1 1 174 0 0,0 5 0 0 0,-5 2 0 0 0,0 4 63 0 0,-2-2 1 0 0,-1 4-1 0 0,-5 4 1 0 0,-2-1 30 0 0,-4-1 1 0 0,1-2-1 0 0,-2 0 1 0 0,-1 1-237 0 0,-5-1 1 0 0,-3 0-1 0 0,-5-1 1 0 0,-1-1-163 0 0,1-1 1 0 0,-2-2-1 0 0,0 1 1 0 0,-2-3-22 0 0,1-3 1 0 0,-2-1 0 0 0,0 0 0 0 0,3 0 0 0 0,0-1-704 0 0,2-3 0 0 0,-1-1 0 0 0,1-3 0 0 0,1 0-699 0 0,3-1 0 0 0,2-6 0 0 0,6-4 0 0 0,4-2 1503 0 0,6-1 0 0 0,11-6 0 0 0,6-1 0 0 0</inkml:trace>
  <inkml:trace contextRef="#ctx0" brushRef="#br2" timeOffset="27759">3818 1164 11665 207527 54741,'6'0'2840'0'0,"-1"-1"-2005"0"0,-5-3 0 0 0,0 1 1 0 0,0-4-182 0 0,0-2 0 0 0,0-1 1 0 0,0-1-1 0 0,0-1-119 0 0,0 1 1 0 0,0 0-1 0 0,0 0 1 0 0,0-1-1 0 0,1 1 460 37 0,3 0 1-37 0,-2-1-505 242 0,6 1 1-242 0,-4 0 0 0 0,3-1-207 206 0,2 1 1-206 0,1 1 0 0 0,1 3 0 0 0,1 3-116 186 0,-1 3 0-186 0,0 1 0 0 0,1 1 0 0 0,-1 1-94 70 0,0 2 0-70 0,-1 9 1 0 0,-1-1-1 0 0,-3 3 29 0 0,-1 2 0 0 0,-1 3 0 0 0,-4-1 1 0 0,0 1-76 0 0,0-2 1 0 0,0 4-1 0 0,-1-5 1 0 0,-3 2 42 0 0,-3 0 1 0 0,-3-5 0 0 0,-2 1 0 0 0,1-3-32 0 0,0 0 0 0 0,-4-5 1 0 0,0 0-1 0 0,1-2-10 0 0,1-3 0 0 0,-2-1 0 0 0,0-1 20 0 0,1 0 0 0 0,2-5 0 0 0,0-2 0 0 0,1-3-26 0 0,0-2 0 0 0,1-3 0 0 0,2-1 0 0 0,4-2 0 0 0,3-2-75 0 0,1-1 0 0 0,0-2 0 0 0,1 2 0 0 0,3 1 56 0 0,4 1 1 0 0,6 3 0 0 0,1 0 0 0 0,-2 4-51 0 0,0 2 1 0 0,2 4-1 0 0,0 0 74 12 0,-1 1 0-12 0,2 1 1 0 0,1 5-1 0 0,-1 3 72 270 0,0 3 1-270 0,-1 7-1 0 0,-3 3 1 0 0,-2 0 22 147 0,-3 3 1-147 0,-2 2 0 0 0,-5-1-1 0 0,0-1 1 0 0,0-1-73 8 0,0 1 1-8 0,-9-3 0 0 0,-2 1-1 0 0,-2-3-52 0 0,1-5 1 0 0,1 1-1 0 0,-1-4 1 0 0,0-1-27 0 0,-3-2 1 0 0,1-3 0 0 0,-5-1 0 0 0,0 0 47 0 0,2 0 1 0 0,0-6 0 0 0,6-4 0 0 0,0-4 36 0 0,-1 0 0 0 0,1-2 1 0 0,1-1-48 0 0,3 0 0 0 0,2-2 0 0 0,5-2 1 0 0,0 1-33 0 0,0 1 0 0 0,1 5 0 0 0,3-1 0 0 0,3 2-94 0 0,3 2 1 0 0,3 4-1 0 0,1 0 1 0 0,2 2-1 0 0,1 3-62 0 0,4 0 0 0 0,-1 4 0 0 0,0 2 0 0 0,-3 3 165 0 0,0 3 1 0 0,-2 5 0 0 0,-4 1-1 0 0,-1 1 30 0 0,-3-1 0 0 0,-1 3 0 0 0,-6-4 0 0 0,0-1 44 0 0,0-2 0 0 0,-2 3 0 0 0,0 0 1 0 0,-3-2-34 0 0,-2-4 0 0 0,0 0 0 0 0,-4-6-142 0 0,-1 0 0 0 0,1-2 0 0 0,0-1-341 0 0,-1 0 1 0 0,2-1 0 0 0,2-2 0 0 0,0-2-160 0 0,-1-1 1 0 0,4-1 0 0 0,2-6-1 0 0,1-1-407 0 0,2-1 1 0 0,0-5 0 0 0,2 2 0 0 0,1 0-2943 0 0,5-1 3959 0 0,7 0 0 0 0,7 1 0 0 0,7 2 0 0 0</inkml:trace>
  <inkml:trace contextRef="#ctx0" brushRef="#br2" timeOffset="28882">3987 3129 11665 189536 59585,'-7'4'110'0'0,"-1"0"1078"244"0,-1-2 0-244 0,3 0-702 8 0,-2-2 1-8 0,2-2 0 0 0,-1-1-1 0 0,3-5 1 0 0,1-2 724 11 0,0-1 1-11 0,1 0 0 0 0,-1-1-749 210 0,1 1 0-210 0,2 0 0 0 0,0-1 1 0 0,0 1 81 423 0,0 0 1-423 0,2-1 0 0 0,1 1-319 483 0,5 0 0-483 0,-2 3 0 0 0,2 2 0 0 0,0 1 1 0 0,1 1 10 420 0,-1-1 1-420 0,2 4-1 0 0,-3-3-164 255 0,3 3 0-255 0,0 2 0 0 0,-1 3 0 0 0,-1 4 0 0 0,-1 3 28 79 0,0 4 0-79 0,-2 2 0 0 0,-5 6-131 3 0,0 0 0-3 0,0-1 1 0 0,0 1-1 0 0,-2-2-158 0 0,-1-2 1 0 0,0 1 0 0 0,-4-5 0 0 0,-2-1 161 0 0,-1-1 1 0 0,2-3 0 0 0,1-3 0 0 0,-2-3 109 0 0,-1-3 1 0 0,-1-1 0 0 0,-1 0 0 0 0,1-1 71 0 0,0-3 0 0 0,3-3 1 0 0,1-7-1 0 0,-2-3-59 0 0,-1 0 1 0 0,3-2 0 0 0,4-4-1 0 0,1 1-65 0 0,2-1 0 0 0,0 1 0 0 0,0 0 0 0 0,2 2 55 0 0,1 1 0 0 0,4 6 1 0 0,4-2-1 0 0,0 3 9 0 0,1 5 1 0 0,-1-2 0 0 0,0 5 0 0 0,1 2 37 470 0,-1 0 1-470 0,0 2 0 0 0,0 0 0 0 0,1 2-67 352 0,-1 1 0-352 0,-1 5 0 0 0,-1 7 0 0 0,-3 3-37 24 0,-1-1 0-24 0,-1 5 0 0 0,-4-4 0 0 0,0 2-22 0 0,0-1 0 0 0,-4 1 0 0 0,-1-5 1 0 0,-1-1-48 0 0,-3-1 1 0 0,-1-2 0 0 0,-1-1 0 0 0,-1-2-51 0 0,1-5 0 0 0,0-1 0 0 0,0-2 0 0 0,-1 0 64 0 0,1 0 1 0 0,-2-5 0 0 0,1-3-21 0 0,1-2 1 0 0,-3-6 0 0 0,6-2 0 0 0,-2-1 67 0 0,-1 0 1 0 0,5 2 0 0 0,2-3-1 0 0,3 1 1 0 0,1 0 14 0 0,0 2 0 0 0,1 0 0 0 0,3 6 0 0 0,3 0 14 0 0,3-1 0 0 0,3 5 0 0 0,1 1 0 0 0,2 1 43 437 0,1 2 1-437 0,-2 2-1 0 0,3 2 1 0 0,-2 3 53 306 0,-2 3 1-306 0,2 5 0 0 0,-2 3 0 0 0,-2 4-32 14 0,-4 2 0-14 0,-1 1 0 0 0,0 1 1 0 0,-3 0-36 0 0,-3-1 1 0 0,-1-3 0 0 0,-1 0 0 0 0,-3 0-116 0 0,-3-2 1 0 0,0 0-1 0 0,0-6-208 0 0,-2 0 0 0 0,-2-1 0 0 0,-3-2 0 0 0,-1-4 83 0 0,1-3 1 0 0,0-1-1 0 0,0-1 1 0 0,-1-3 0 0 0,2-4 37 0 0,0-2 0 0 0,3-5 0 0 0,1-1 1 0 0,3-2 51 0 0,1-2 0 0 0,1-1 0 0 0,4-3 0 0 0,1 0 55 0 0,3 2 1 0 0,2-2-1 0 0,6 7 1 0 0,0 1 189 0 0,3 0 1 0 0,-2 6-1 0 0,2 5 1 0 0,-2 1 236 2 0,-2 0 1-2 0,0 2-1 0 0,0 5 1 0 0,-1 6 106 265 0,-2 5 0-265 0,1 0 1 0 0,-5 5-1 0 0,-2 1-426 57 0,-1 1 0-57 0,-4 0 1 0 0,-2-1-1 0 0,-2-2-794 0 0,-2-2 0 0 0,-1-1 1 0 0,-1-3-1 0 0,0-2-2486 0 0,0-3 0 0 0,-5-2 3182 0 0,1-5 0 0 0,-5 0 0 0 0,3 0 0 0 0</inkml:trace>
  <inkml:trace contextRef="#ctx0" brushRef="#br3" timeOffset="34259">203 2192 11665 210000 56327,'-11'-11'687'0'0,"-1"-1"0"0"0,1 1 119 0-5,0 0 1 0 1,1-1 0 0-1,2 1-1 0 1,4 0 1 0-1,4 0 0 0 1,4 0 6 0-47,4 4 0 0 0,2-3 1 0 0,2 2-1 0 0,3 0-623 0 38,4 0 0 0-1,-1-1 0 0 0,1 5 0 0 1,-1 2 54 0 12,0 1 0 0 0,0 1 0 0 1,-5 0 0 0-1,2 1 0 0 0,-2 3 8 0 1,-4 3 0 0 0,0 7 1 0 0,-4 1-259 0 0,1-1 0 0 0,-4 2 0 0 0,2-1 0 0 0,-3-1 0 0 0,-1 0-138 0 0,0 1 1 0 0,-5-2 0 0 0,-2 2 0 0 0,-3-4 0 0 0,-2-2 70 0 0,1-2 1 0 0,0 0 64 0 0,0 0 1 0 0,-4 2-1 0 0,-2-5 1 0 0,1-2-19 0 0,0-1 0 0 0,-1-1 0 0 0,3-1 0 0 0,-1-3 0 0 0,2-3 35 0 0,0-3 0 0 0,6-3 0 0 0,0-1 0 0 0,2-2 22 0 0,3-1 1 0 0,0-2 0 0 0,2-3 0 0 0,2 2 48 0 0,1 1 1 0 0,4 4 0 0 0,5-2-1 0 0,2 0 1 0 0,1 4 80 0 0,-1 0 1 0 0,2 3-1 0 0,1 1 1 0 0,0 3 306 0 0,3 1 0 0 0,-2 1-350 0 0,1 4 0 0 0,-2 0 0 0 0,2 2 0 0 0,-3 1-6 0 0,1 5 0 0 0,-5 3 1 0 0,2 3-1 0 0,-4 2-7 0 0,-2 2 0 0 0,-6 1 1 0 0,2 3-1 0 0,-4 1-174 0 0,-4-1 0 0 0,-2 1 0 0 0,-5-2 0 0 0,-1-1-113 0 0,1-1 1 0 0,-2-5 0 0 0,0 2 0 0 0,-4-2 0 0 0,1-1 47 0 0,0-3 0 0 0,-3-6 0 0 0,3-1 0 0 0,-1-1 114 0 0,1-2 0 0 0,1 0 1 0 0,4-2-1 0 0,-1-1-13 0 0,1-5 0 0 0,1-3 1 0 0,1-4-1 0 0,3-4 1 0 0,1-3 187 0 0,2 0 1 0 0,3-1 0 0 0,4 1 0 0 0,4-1 12 0 0,2 1 1 0 0,2 3-1 0 0,2 1 1 0 0,1 2 20 0 0,-1 2 0 0 0,3 3 1 0 0,1 2-1 0 0,1 3 120 0 0,0 1 0 0 0,-1 1-186 0 0,5 4 1 0 0,-4 0 0 0 0,-2 1-1 0 0,1 3 20 0 0,0 3 0 0 0,-6 5 0 0 0,1 1 0 0 0,-6 4-107 0 0,-2 0 1 0 0,-1-2-1 0 0,-4 3 1 0 0,-1 0-124 0 0,-3-1 0 0 0,-2-2 0 0 0,-6 3 0 0 0,0-2 39 0 0,-3-2 1 0 0,1-2 0 0 0,-4-1 0 0 0,1-3-176 0 0,-1 0 1 0 0,-1-6-1 0 0,-2 2 1 0 0,1-3 141 0 0,1-1 0 0 0,5 0 0 0 0,-1-1 0 0 0,3-3 65 0 0,1-3 0 0 0,0-4 0 0 0,4-3 0 0 0,3-3 0 0 0,3 1 35 0 0,1 0 1 0 0,0-3-1 0 0,1 4 1 0 0,2 0 3 0 0,0-2 0 0 0,10 9 1 0 0,-2-4-1 0 0,2 4 121 0 0,-1 1 1 0 0,1 2 0 0 0,1 5-86 0 0,1 0 1 0 0,4 0 0 0 0,-4 2-1 0 0,0 1 1 0 0,0 5 216 0 0,0 2 1 0 0,-1 5 0 0 0,-6 1-177 0 0,0 2 1 0 0,-5-4 0 0 0,0 2 0 0 0,-1-1-101 0 0,-2 0 0 0 0,-5 1 0 0 0,-3-2 1 0 0,-2 1-18 0 0,-1-1 0 0 0,-1-5 0 0 0,1-3 0 0 0,0-1-3 0 0,-1-2 1 0 0,1-2 0 0 0,0-1-1 0 0,0 0 19 0 0,-1 0 0 0 0,1-1 1 0 0,0-3-1 0 0,1-4-10 0 0,2-2 0 0 0,-1-2 1 0 0,6-2-1 0 0,0-2 1 0 0,2-1-150 0 0,1 1 0 0 0,1 0 0 0 0,3 2 0 0 0,3-1 76 0 0,3 1 0 0 0,5 2 0 0 0,1 1 0 0 0,-1 4 121 0 0,1 3 1 0 0,-4 3-1 0 0,4 1 1 0 0,-4 0 18 0 0,-1 0 1 0 0,-1 5-1 0 0,-2 2 1 0 0,-4 4 421 0 0,-3 0 0 0 0,-1 0 0 0 0,-1-1 0 0 0,-3-1-368 0 0,-4-2 0 0 0,-3 1 1 0 0,-3 2-1 0 0,-2-1-378 0 0,-2-2 0 0 0,0-3 211 0 0,-5 4 1 0 0,0-6-1 0 0,1 2 1 0 0,0-3-406 0 0,4-1 1 0 0,-2 0 0 0 0,5 0 0 0 0,1 0-2316 0 0,1 0 1 0 0,7-1 0 0 0,5-4 2776 0 0,7-6 0 0 0,16-6 0 0 0,14-5 0 0 0</inkml:trace>
  <inkml:trace contextRef="#ctx0" brushRef="#br3" timeOffset="36209">2677 2147 11639 208061 57359,'-7'-12'496'0'0,"1"6"0"0"0,4 1 69 0 0,-2 0 1 0 0,-1 3-1 0 0,1-5 1 0 0,-2 1 699 0 0,0 0 1 0 0,-1 3 0 0 0,5-2-178 0 0,-2 0 0 0 0,0 3-704 0 0,4-6 1 0 0,2 1-1 0 0,1-3 1 0 0,5 1-80 0 0,2 1 1 0 0,1 4-1 0 0,2-3 1 0 0,1-2-1 0 0,1 0 132 0 0,-2 2 0 0 0,4-2 0 0 0,-2 5 0 0 0,-1 2 0 0 0,-2 1 0 0 0,-1 1-377 60 0,1 0 0-60 0,-1 1 1 0 0,-1 3-1 0 0,-1 3 1 0 0,-3 3 118 104 0,-1 1 1-104 0,-1 4 0 0 0,-4 2-1 0 0,0-1-143 0 0,0 0 0 0 0,-1 1 1 0 0,-2-3-1 0 0,-2 1-348 0 0,-1-2 1 0 0,-2 0-1 0 0,-3-2 1 0 0,0 1 214 0 0,-1-1 0 0 0,-3-4 1 0 0,0 0-1 0 0,1-2 178 0 0,2-3 1 0 0,-3-1 0 0 0,0-1 0 0 0,1-1 60 0 0,1-3 1 0 0,2-2 0 0 0,1-5 0 0 0,1 0 137 0 0,2-1 1 0 0,4-3 0 0 0,0-1-155 0 0,1-2 0 0 0,2 0 0 0 0,2-5 0 0 0,1 2 36 0 0,5 2 1 0 0,2-1 0 0 0,1 5 0 0 0,2 1-91 0 0,2 1 0 0 0,-3 3 0 0 0,3 3 0 0 0,-1 3 12 41 0,1 3 0-41 0,-1 1 0 0 0,4 0 0 0 0,-1 1 30 464 0,1 3 0-464 0,-4 2 1 0 0,1 5-1 0 0,-3 2 4 169 0,-1 2 1-169 0,-3-1 0 0 0,-2 3-1 0 0,-1 1-70 14 0,-2-1 1-14 0,-2-2 0 0 0,-2 3 0 0 0,-3 0-42 0 0,-3-1 0 0 0,-2-3 0 0 0,0 1 0 0 0,1-2-9 0 0,0-2 0 0 0,-2-4 0 0 0,-2 0 0 0 0,1-2-65 0 0,0-3 1 0 0,-2-1 0 0 0,-1-1-1 0 0,-1 0 44 0 0,1 0 0 0 0,2-5 0 0 0,1-2 0 0 0,-1-3 25 0 0,1-1 0 0 0,4-2 0 0 0,0-2 1 0 0,2-3-42 0 0,3 1 1 0 0,2-5 0 0 0,2 4 0 0 0,5-4-61 0 0,3 0 1 0 0,-2 4 0 0 0,9 3-1 0 0,-2 3 96 0 0,0 0 0 0 0,4 2 0 0 0,-3 3 0 0 0,0 2 16 144 0,1 0 1-144 0,-1 3-1 0 0,-2 0 1 0 0,2 4 0 0 0,-1 6 146 490 0,-2 2 1-490 0,3 1 0 0 0,-7 2 0 0 0,-2 1-41 144 0,0 1 0-144 0,0 3 0 0 0,-3-1-165 0 0,-2 0 0 0 0,-2-3 0 0 0,-2 3 0 0 0,-3-2 0 0 0,-1 0 37 0 0,-3-2 0 0 0,-1-1 0 0 0,-3-3 1 0 0,-1-3-109 0 0,-1-1 1 0 0,-1 2-1 0 0,2-3 1 0 0,-2-1 42 0 0,-2-2 1 0 0,4-1-1 0 0,-2-1 1 0 0,1-3 91 0 0,0-4 1 0 0,0 2 0 0 0,4-1-1 0 0,1-2-13 0 0,2-1 1 0 0,-1-3 0 0 0,6-1 0 0 0,0-1-1 0 0,2 1 46 0 0,1 2 0 0 0,0 1 0 0 0,1-1 1 0 0,3 1-90 0 0,3 0 0 0 0,3 3 0 0 0,3 2 1 0 0,1 1-53 0 0,1 2 1 0 0,4 2 0 0 0,-3 1-1 0 0,1 0 34 0 0,4 0 0 0 0,-1 5 154 0 0,-2 3 1 0 0,-1-1 0 0 0,-6 3-1 0 0,0 3-30 13 0,1-1 1-13 0,-6 2 0 0 0,-2 0 0 0 0,-3 2 0 61 0,-1 2 1-61 0,0-4 0 0 0,-1 1 0 0 0,-3-3 0 0 0,-4 0-1 0 0,-3-1 225 5 0,-4 0 0-5 0,3 0-279 0 0,-4 1 0 0 0,0-6 0 0 0,1-2 0 0 0,0-3 1 0 0,-1-1-1 0 0,-2 0-21 0 0,1 0 0 0 0,-1-1 31 0 0,3-3 0 0 0,2 2 0 0 0,0-6 0 0 0,3-1 3 0 0,2-1 1 0 0,2-5-1 0 0,-2 0 1 0 0,4 0-132 0 0,3-1 1 0 0,1-2 0 0 0,1-3 0 0 0,3 1 29 0 0,4 1 0 0 0,3 5 1 0 0,3-1-1 0 0,1 2 127 0 0,-1 2 1 0 0,2 5-1 0 0,-1 2 1 0 0,-1 3-4 0 0,-2 1 0 0 0,0 1 0 0 0,-1 3 0 0 0,-1 3 269 32 0,-2 3 1-32 0,-2 2 0 0 0,-4-1 0 0 0,2 0-290 149 0,-1 1 0-149 0,-7 3 0 0 0,-4 0 0 0 0,-2-1-98 1 0,-1-2 0-1 0,0-2 1 0 0,-1-1-1 0 0,1-2-438 0 0,0 2 1 0 0,0-4-1 0 0,-1-1 1 0 0,1-3-707 0 0,0-1 1 0 0,3 0 0 0 0,1 0-1549 0 0,-2 0 1 0 0,4-5 0 0 0,1-2 2757 0 0,3-3 0 0 0,1-7 0 0 0,0 0 0 0 0</inkml:trace>
  <inkml:trace contextRef="#ctx0" brushRef="#br3" timeOffset="37963">169 339 11665 215686 52581,'-11'0'-81'0'0,"-1"0"1"0"0,5 0 364 0-35,-1 0 1 0 0,5 0 0 0 1,-5 0 119 0-94,-1 0 0 0 0,1-1 0 0 0,-1-1 223 0 34,1-2 1 0 1,1 0-1 0-1,-5 4 1 0 0,1-1 64 0-84,0-3 0 0 1,3 3-282 0 58,1-3 0 0 1,4 1-232 0 54,-1 0 1 0 0,3 0-1 0 0,1-4-29 0 10,0-2 0 0 1,4-1 0 0 0,1 0 0 0-1,1 1 9 0 6,3 1 1 0-1,-3 5-1 0 0,2-4 1 0 1,1 1-75 0 6,1 0 1 0 0,1 3 0 0 1,0 0 40 0 27,1 1 1 0 1,-5 2 0 0 0,1 0 18 0 11,0 0 0 0-1,-1 5-91 0 3,0 3 1 0 0,-4-2 0 0 0,2 2 0 0 0,-1 1 31 0 0,-1 1 0 0 0,1 1 0 0 0,-4 0-6 0 0,0 0 1 0 0,-5 1 0 0 0,-3-1 0 0 0,-2-1-11 0 0,-1-2 0 0 0,1-2 0 0 0,1-4 0 0 0,2 2 1 0 0,-2-1 72 0 0,-1-2 0 0 0,-1-1 1 0 0,-1-1-1 0 0,1-2 7 0 0,0-1 0 0 0,3-4-140 0 0,1 0 1 0 0,3-2 0 0 0,-2-3 0 0 0,1 0 7 0 0,2-2 1 0 0,2 0 0 0 0,1 2 0 0 0,1-1 0 0 0,2-1 63 0-32,0 1 0 0-1,6 2 0 0 0,-1 0-41 0-19,2 1 0 0 1,1 4 1 0 0,2 0-1 0 0,0 2 1 0-1,2 3-18 112 17,-1 1 0-112 0,-1 1 0 0 0,-2 0 0 0 0,0 0 3 314 25,1 0 1-314 1,-1 3 17 157 9,0 1 1-157 0,-3 5 0 0 0,-1 0 0 0 0,1 3 5 66 0,-2 3 0-66 0,-1 2 0 0 0,-5-4 0 0 0,0 4 1 0 0,0 0 15 8 0,0 3 1-8 0,-1-3 0 0 0,-3-1-1 0 0,-2-1-6 0 0,0 0 0 0 0,-4 0 0 0 0,2-5 1 0 0,-2-1-15 0 0,-1-1 0 0 0,-1-5 0 0 0,1 4 0 0 0,0-2 1 0 0,0-3 49 0 0,-1-1-65 0 0,1-1 1 0 0,0-1-1 0 0,-1-1 1 0 0,2-3-14 0 0,3-2 1 0 0,-2-1 0 0 0,5-6 0 0 0,2-1 0 0 0,0 0-21 0 0,2-2 1 0 0,0 1-1 0 0,0-3 1 0 0,2 3 0 0 0,2 0 1 0 0,2 3 0 0 0,5-2 0 0 0,0 2-1 0 0,2 2 38 0 0,2 0 1 0 0,-2 3-1 0 0,3 1 1 0 0,-1-1-22 0 0,0 2 0 0 0,5 1 87 100 0,-1 5 0-100 0,-2-4 0 0 0,1 0 1 0 0,-2 2-67 317 0,-2 1 1-317 0,2 6 0 0 0,0 1-1 0 0,-4 3 4 274 0,-3 2 1-274 0,0-1-1 0 0,-6 8 1 0 0,0-1-1 0 0,-2 1-22 119 0,-1 2 0-119 0,-1 1 0 0 0,-3 2 0 0 0,-3-2-31 0 0,-3-2 1 0 0,-2 1-1 0 0,1-5 1 0 0,0-1 6 0 0,-1-2 0 0 0,0-4 0 0 0,-2-2 0 0 0,-2 0 0 0 0,-1-1-45 0 0,1 1 0 0 0,-3-3 41 0 0,4-3 1 0 0,-4-1-1 0 0,4-3 1 0 0,2-3 1 0 0,0-3 1 0 0,2 1-1 0 0,1-1 1 0 0,2-4 0 0 0,4-2-103 0 0,3-4 1 0 0,1-2-1 0 0,0 0 1 0 0,1 0 71 0 0,3 4 1 0 0,2-3-1 0 0,7 5 1 0 0,1 0 38 0 0,1 0 1 0 0,4 2 0 0 0,-3 6 0 0 0,0 3 0 0 0,2 1 131 0 0,-1 1 1 0 0,1 0 0 0 0,2 6 0 0 0,-2 3 64 0 0,-2 4 1 0 0,-1-1-137 0 0,-4 6 0 0 0,-1 2 1 0 0,-2 2-1 0 0,-4 3-6 0 0,-3 0 1 0 0,-1-3 0 0 0,0-1 0 0 0,-1-1 0 0 0,-3-1-44 0 0,-4 1 0 0 0,-2-2 1 0 0,-2-4-1 0 0,-2 0-75 0 0,-1 1 0 0 0,-4-5 0 0 0,3-1 0 0 0,-1 0-9 0 0,1-4 0 0 0,-4-1 0 0 0,1-2 22 0 0,-2-3 0 0 0,2 2 1 0 0,1-6-1 0 0,1-1 106 0 0,-1-1 0 0 0,5-6 0 0 0,-1-3 0 0 0,4-2-194 0 0,2-2 1 0 0,6-3 0 0 0,-2-2 0 0 0,4 1-1 0 0,4-1-483 0 0,3 3 1 0 0,3 2 0 0 0,3 5 0 0 0,2 3-800 0 0,4 2 1 0 0,11 7-1 0 0,4 3 1418 0 0,1 6 0 0 0,5 3 0 0 0,0 5 0 0 0</inkml:trace>
  <inkml:trace contextRef="#ctx0" brushRef="#br3" timeOffset="39289">2598 294 11665 224262 52789,'-5'-6'779'0'0,"0"0"0"0"0,-4 3 1160 0 0,1-1 0 0 0,5-4-1446 0 0,-5 0 1 0 0,6-2-1 0 0,-2-1 1 0 0,3-1-1 0 0,1 1 38 0 0,0 0 0 0 0,0-1 0 0 0,1 0-262 0 0,3-3 1 0 0,-2 2 0 0 0,6-2-1 0 0,0 3-5 0 0,2 0 0 0 0,2 2 0 0 0,-1 2 1 0 0,0 1-1 0 0,1 2-106 0 0,-1 3 0 0 0,0-3 0 0 0,0 1-128 0 0,1 1 1 0 0,-1 6-1 0 0,0 2-20 0 0,1 1 1 0 0,-5 7-1 0 0,-1 4 1 0 0,-1 2-1 0 0,-2 0 1 0 0,-2 2 12 0 0,-1 4 1 0 0,-5-1 0 0 0,-2 1-14 0 0,-3-4 0 0 0,-3 0 0 0 0,-1-4 0 0 0,-1 1 79 0 0,1-3 0 0 0,2-4 0 0 0,1-2 0 0 0,-1-3 47 0 0,1-1 0 0 0,0 0 0 0 0,-1-2 0 0 0,1 1-23 0 0,0-2 0 0 0,0-2 0 0 0,-1-2 0 0 0,1-3 113 0 0,0-2 0 0 0,3 0 1 0 0,2-4-1 0 0,1-2-86 0 0,2-2 0 0 0,2 1 0 0 0,2-5 0 0 0,3-1-74 0 0,4-1 0 0 0,5-2 0 0 0,4 2 0 0 0,-1 2-95 0 0,0 4 0 0 0,4-1 0 0 0,-1 2 1 0 0,3 3 72 0 0,0 2 0 0 0,-3 6 0 0 0,-1 0 0 0 0,-1 1-28 0 0,1 2 0 0 0,-3 2 0 0 0,2 3 0 0 0,-2 5 53 0 0,-5 4 0 0 0,2 2 0 0 0,-6-1 0 0 0,0 2-51 0 0,-2 1 0 0 0,-3 3 1 0 0,-2-2-1 0 0,-3 3-60 0 0,-3 0 0 0 0,-5 1 1 0 0,-1-2-1 0 0,-4-1-66 0 0,0-1 1 0 0,2-5 0 0 0,-4 1 0 0 0,0-4 92 0 0,1-3 1 0 0,-2 0 0 0 0,4-4 0 0 0,0-1 39 0 0,-1-2 0 0 0,1-1 0 0 0,2 0 1 0 0,-1 0 98 0 0,1 0 0 0 0,6-5 0 0 0,0-3 0 0 0,1-2-26 0 0,0-1 0 0 0,2-5 0 0 0,5-2 0 0 0,0-1-91 0 0,0 1 1 0 0,5 0 0 0 0,4-2 0 0 0,4 2-18 0 0,2 2 1 0 0,1 1 0 0 0,-2 5 0 0 0,2 1 3 0 0,2 2 1 0 0,-1 4 0 0 0,2-1-1 0 0,-3 3 82 0 0,1 1 0 0 0,-3 5 0 0 0,3 3 0 0 0,-1 3 69 0 0,-2 4 1 0 0,-1-2 0 0 0,-3 3 0 0 0,-3-1-32 0 0,-3 0 1 0 0,-3 4-1 0 0,-1-4 1 0 0,0 0-37 0 0,0 1 0 0 0,-5-3 1 0 0,-3 1-1 0 0,-5-4-234 0 0,-2-3 1 0 0,-1-1 0 0 0,2 3 0 0 0,-2-3-18 0 0,-2 0 1 0 0,0-3 0 0 0,0-3 0 0 0,1 0 0 0 0,2-1 118 0 0,0-3 0 0 0,-4-2 0 0 0,4-4 0 0 0,1 0 22 0 0,2-1 0 0 0,2 1 1 0 0,1-8-72 0 0,2 2 0 0 0,4-4 0 0 0,-1 1 0 0 0,3-3-19 0 0,1 0 0 0 0,5-1 0 0 0,3 2 0 0 0,2 2 0 0 0,2 4 23 0 0,3 2 0 0 0,-1 2 0 0 0,4 1 161 0 0,-2 3 1 0 0,4-2 0 0 0,-2 5 44 0 0,-1 2 0 0 0,3 2 1 0 0,-5 3-1 0 0,0 6 1 0 0,0 4-21 0 0,0 2 1 0 0,-3 5-1 0 0,-6-1 1 0 0,-1 1 191 0 0,-2-1 0 0 0,-2 4 1 0 0,-2-3-1 0 0,-3-1-233 0 0,-4-1 1 0 0,-2-3 0 0 0,-1-4 0 0 0,0 1-46 0 0,-1-1 1 0 0,-3-4-1 0 0,0 0 1 0 0,1-2 0 0 0,2-3-39 0 0,1-1 0 0 0,1-6 0 0 0,1-1 46 0 0,1 0 0 0 0,2-8 1 0 0,-2 1-1 0 0,5-2-10 0 0,1-1 1 0 0,2-5 0 0 0,0-1-1 0 0,0-3 1 0 0,0-1 40 0 0,0-2 0 0 0,5 4 0 0 0,3-1 0 0 0,2 5 153 0 0,1 5 0 0 0,-3 3 0 0 0,-1 2-152 0 0,2 2 1 0 0,-4 4 0 0 0,-1 8-336 0 0,-3 4 0 0 0,-1 5 1 0 0,0 4-1 0 0,-1 0-1868 0 0,-3 3 0 0 0,2 2 984 0 0,-6 0 1 0 0,4 1 0 0 0,-2 0 1177 0 0,1-1 0 0 0,-4 6 0 0 0,3 1 0 0 0</inkml:trace>
  <inkml:trace contextRef="#ctx0" brushRef="#br4" timeOffset="45608">1434 2113 11665 209803 53952,'-5'6'183'0'0,"-1"-1"435"0"0,0 0 1 0 0,-1-4-1 0 0,4 3 460 0 0,-5-3 1 0 0,3-2 0 0 0,1-3 0 0 0,4-3 0 0 0,3-3-342 0 0,1-1 1 0 0,4-1 0 0 0,0 1-1 0 0,3 0-370 0 0,4-1 1 0 0,-1 0 0 0 0,4-2 0 0 0,-1 0-40 0 0,1 4 0 0 0,-3-1 0 0 0,2 5 0 0 0,1-1 0 0 0,-2 4 41 0 0,1 1 1 0 0,-2 2-1 0 0,-4 2-424 0 0,0 1 0 0 0,-3 5 1 0 0,-2 6-1 0 0,0 2 1 0 0,-1 1 111 0 0,0 4 0 0 0,-1-4 0 0 0,-4 2 0 0 0,0 0-178 0 0,0-2 1 0 0,-1 5 0 0 0,-3-5 0 0 0,-2 2-165 0 0,0 0 1 0 0,-4-5 0 0 0,2 1 165 0 0,-2-3 1 0 0,-1-2-1 0 0,-1-2 1 0 0,0-4 225 0 0,-3-3 1 0 0,1-1 0 0 0,-4 0 0 0 0,2 0 70 0 0,2 0 0 0 0,2-5 0 0 0,0-3 0 0 0,1-3 0 0 0,0-3-48 0 0,-1-1 1 0 0,6-5 0 0 0,2 1 0 0 0,3-1 118 0 0,1 1 1 0 0,0-2 0 0 0,1 4-1 0 0,3-1-93 0 0,4 3 1 0 0,2-1 0 0 0,1 2 0 0 0,2 2-56 0 0,2 4 0 0 0,-3 4 0 0 0,5-2 0 0 0,-2 1-28 0 0,0 2 0 0 0,4 3 1 0 0,-3 4-1 0 0,0 3-27 0 0,0 3 1 0 0,0 5 0 0 0,-5 2 0 0 0,-1 0-96 0 0,-3 3 0 0 0,2 1 1 0 0,-5-1-1 0 0,-2-2-40 0 0,0 3 1 0 0,-4-4-1 0 0,-1 1 1 0 0,-5-2-67 0 0,-2-2 1 0 0,-1-2 0 0 0,-2 0 0 0 0,-1-2-3 0 0,-1-3 0 0 0,-3 2 1 0 0,1-5-1 0 0,0-2 125 0 0,-3 0 0 0 0,2-4 1 0 0,0 0-1 0 0,2-3 204 0 0,2-2 0 0 0,-1-4 0 0 0,3-4 0 0 0,3 0-10 0 0,3-1 1 0 0,-2-2 0 0 0,4-4 0 0 0,3 0-28 0 0,4 3 1 0 0,0-1-1 0 0,7 4 1 0 0,3 0-46 0 0,0-1 0 0 0,3 4 1 0 0,-1 4-1 0 0,0 3-10 0 0,1 0 1 0 0,-2-1 0 0 0,5 3 0 0 0,0 2-3 0 0,-2 0 1 0 0,5 7-1 0 0,-5 3 1 0 0,1 2 112 0 0,-3 1 1 0 0,-3 4 0 0 0,0 2-1 0 0,-2-1-91 0 0,-3 0 0 0 0,-2 3 0 0 0,-5-3 0 0 0,-1 1-155 0 0,-3-1 1 0 0,-2-1 0 0 0,-5-2-1 0 0,-1-1-37 0 0,1 0 1 0 0,-1 0-1 0 0,-2-7 1 0 0,-1 0 56 0 0,1 0 0 0 0,-2-1 1 0 0,-1-4-1 0 0,1-1 9 0 0,0-3 0 0 0,1-2 0 0 0,5-6 1 0 0,1 1-2 0 0,1 0 1 0 0,2-4-1 0 0,-2-2 1 0 0,5 1-99 0 0,1 0 0 0 0,2-4 0 0 0,2 2 107 0 0,1 1 0 0 0,4 0 0 0 0,4 5 1 0 0,2-1-1 0 0,0 1-4 0 0,2 2 1 0 0,2 6 0 0 0,-3 0 0 0 0,1 3 74 0 0,-2 1 1 0 0,4 0 0 0 0,-1 1 0 0 0,0 3 53 0 0,1 3 0 0 0,-2 3 0 0 0,-4 3 0 0 0,-1 1-76 0 0,-2 1 1 0 0,-3 1-1 0 0,-5-2 1 0 0,0 1 4 0 0,0-1 1 0 0,-2 2-1 0 0,-1-1 1 0 0,-5-1-85 0 0,-2-2 0 0 0,-3-4 1 0 0,0 0-1 0 0,-4-1-57 0 0,0-1 0 0 0,2-1 0 0 0,-3-5 0 0 0,1 0 130 0 0,-1 0 1 0 0,4-1-1 0 0,-1-3 61 0 0,3-3 1 0 0,0-3 0 0 0,1-2 0 0 0,1 0-52 0 0,2-3 1 0 0,3 1 0 0 0,5-4-1 0 0,0 1 1 0 0,0 1-3 0 0,0-1 1 0 0,5 2 0 0 0,3 4-1 0 0,2 0-64 0 0,1-1 0 0 0,4 6 1 0 0,2 2-1 0 0,-1 3-6 0 0,0 1 0 0 0,3 0 1 0 0,-3 1-1 0 0,1 3 126 0 0,-1 4 0 0 0,-1 3 0 0 0,-5 3 0 0 0,-1 2 7 0 0,-2 2 0 0 0,-4-3 0 0 0,1 2 0 0 0,-3 1-64 0 0,-1-1 1 0 0,-5-3 0 0 0,-3 1 0 0 0,-2-2-85 0 0,-1-2 1 0 0,0-1-1 0 0,0-1 1 0 0,-1-3-31 0 0,1-1 0 0 0,-4-1 0 0 0,0-4 0 0 0,1 0 68 0 0,1 0 1 0 0,0-5-1 0 0,0-3 1 0 0,3-2 49 0 0,0-1 0 0 0,1 0 0 0 0,2-2 0 0 0,3-2 0 0 0,3-2-42 0 0,1-1 1 0 0,0-2 0 0 0,1 5 10 0 0,3 1 0 0 0,2-2 1 0 0,5 2-1 0 0,2 3-2 0 0,2 2 0 0 0,-1 3 1 0 0,3-2-1 0 0,1 4 15 0 0,-1 3 1 0 0,-3 2 0 0 0,1 3 0 0 0,-2 4 88 0 0,-2 2 1 0 0,-1 5 0 0 0,-2 1-1 0 0,-5 0 29 0 0,-1 1 1 0 0,-2-1-1 0 0,-2-2 1 0 0,-1 1-87 0 0,-5-1 1 0 0,-2-3 0 0 0,-1-2-1 0 0,0-3 50 0 0,-1-1 0 0 0,0-1 0 0 0,-2-4 0 0 0,-1 0 13 0 0,1 0 1 0 0,1-1-1 0 0,2-3 1 0 0,0-4-114 0 0,0-2 0 0 0,-1-1 0 0 0,2-2 0 0 0,1 0 0 0 0,2-3 0 0 0,4-4 0 0 0,0 2 0 0 0,1-3-216 0 0,2 3 0 0 0,2-2 0 0 0,1 4 0 0 0,5 3-1052 0 0,2 0 0 0 0,6 3 0 0 0,3 3 0 0 0,2 3 1268 0 0,2 3 0 0 0,5 1 0 0 0,1 0 0 0 0</inkml:trace>
  <inkml:trace contextRef="#ctx0" brushRef="#br4" timeOffset="47050">3829 2090 11665 211504 56681,'0'6'1685'0'0,"-1"0"0"0"0,-2-8 0 0 0,-1-2 0 0 0,2-3-489 0 0,1-3 1 0 0,1-1 0 0 0,0-1 0 0 0,0 1-588 0 0,0 0 0 0 0,0-1 1 0 0,1 1-1 0 0,1 0 1 0 0,3 0-76 0 0,2-1 0 0 0,0 5 0 0 0,5-1 0 0 0,-1-1-195 0 0,0-1 0 0 0,2 3 1 0 0,1 1-184 0 0,1 1 1 0 0,0 1 0 0 0,-4 4 0 0 0,0 0-88 0 0,1 0 0 0 0,-1 0 1 0 0,0 1-1 0 0,0 3-129 0 0,1 3 0 0 0,-2 3 1 0 0,-1 3-1 0 0,-3 1-31 0 0,-1 1 1 0 0,-1 1 0 0 0,-4-2 0 0 0,0 1-24 0 0,0-1 1 0 0,-5 2-1 0 0,-4-1 1 0 0,-4-1 1 0 0,-2-1 1 0 0,0-2 0 0 0,3 0-1 0 0,-4-1 37 0 0,-2-2 1 0 0,0 0 0 0 0,1-4-1 0 0,-1-1 93 0 0,0-2 1 0 0,3-1 0 0 0,-2 0 0 0 0,0-1 156 0 0,4-3 0 0 0,0-2 0 0 0,2-6 0 0 0,1 1-5 0 0,2 0 1 0 0,-1 0 0 0 0,6-1-1 0 0,0 0-86 0 0,2-3 1 0 0,2 1-1 0 0,4-4 1 0 0,5 2-4 0 0,4 2 1 0 0,6 0 0 0 0,-2 2 0 0 0,0-1 27 0 0,1 3 1 0 0,-1 3 0 0 0,2-1-1 0 0,-1 4-6 0 0,1 3 1 0 0,-3 1 0 0 0,1 0-1 0 0,-2 0 72 0 0,-2 0 0 0 0,-1 5 0 0 0,-2 3-81 0 0,0 2 0 0 0,-3 1 0 0 0,-2 2 0 0 0,-1 0 1 0 0,-2 4-45 0 0,-2 0 0 0 0,-6-2 0 0 0,-3 4 0 0 0,-3 0 1 0 0,-3-2-65 0 0,-1-1 0 0 0,-4 0 1 0 0,3-1-40 0 0,-2-1 0 0 0,3-5 0 0 0,-2-3 0 0 0,-1 0 116 0 0,1 0 1 0 0,3-3 0 0 0,-1 1 0 0 0,2-4-53 0 0,2-4 0 0 0,0 1 0 0 0,1-4 1 0 0,1-2-12 0 0,1-1 0 0 0,6-1 0 0 0,-2-2 0 0 0,3-1-3 0 0,1-1 1 0 0,1-4 0 0 0,3 3-1 0 0,5-1-52 0 0,4-4 1 0 0,0 5-1 0 0,3 1 1 0 0,-1 3 50 0 0,0 0 0 0 0,4 5 1 0 0,-2 0 38 0 0,0 2 0 0 0,-3 2 0 0 0,2 3 1 0 0,-1 0-1 0 0,0 1-25 0 0,-1 3 0 0 0,-1 2 1 0 0,-3 5-1 0 0,-3 2-5 0 0,-3 2 1 0 0,1-3-1 0 0,-1 3 1 0 0,-3-2-6 0 0,-3-2 0 0 0,-3 4 0 0 0,-5 0 0 0 0,-1-1 0 0 0,-1-1 0 0 0,-2-6 0 0 0,2 1 0 0 0,-2-1-23 0 0,-1 0 1 0 0,-2-2 0 0 0,4-5 0 0 0,-2 0 24 0 0,1 0 0 0 0,1 0 0 0 0,2-2 0 0 0,0 0 16 0 0,-1-2 0 0 0,1-5 0 0 0,1 2 0 0 0,1-3-26 0 0,2-1 1 0 0,4-5 0 0 0,-1 1 0 0 0,3 0-61 0 0,1-1 1 0 0,1 3-1 0 0,3-3 1 0 0,4 1 67 0 0,2 0 1 0 0,5 1-1 0 0,1 5 1 0 0,0 3 52 0 0,1 1 0 0 0,2 1 0 0 0,-4 4 0 0 0,0 0-39 0 0,1 0 1 0 0,-4 7 0 0 0,4 3 0 0 0,-5 3-7 0 0,-4 1 1 0 0,2 3 0 0 0,-5-2 0 0 0,-2 0-9 0 0,0 1 0 0 0,-4-3 0 0 0,0 2 0 0 0,-3-3 0 0 0,-1 0 0 0 0,-2-5 0 0 0,-4-1 0 0 0,-2 1-61 0 0,-1-1 0 0 0,0-4 0 0 0,3 2 0 0 0,0-3 32 0 0,-3-1 0 0 0,2-3 0 0 0,-2-2 0 0 0,4-2 9 0 0,3-1 0 0 0,-2-2 1 0 0,4-3-1 0 0,0-1-2 0 0,2-1 0 0 0,3-5 1 0 0,1 2-1 0 0,0 0-60 0 0,0-1 0 0 0,5 4 1 0 0,2-3-1 0 0,3 2 143 0 0,2 2 1 0 0,-1 5 0 0 0,0 3 0 0 0,0 1 30 0 0,1 2 1 0 0,-1 2 0 0 0,2 2 0 0 0,0 4-39 0 0,2 7 1 0 0,-3-1-1 0 0,-5 5 1 0 0,1-1-51 0 0,-2 0 0 0 0,-1 4 0 0 0,-5-4 1 0 0,0 0-5 0 0,0 2 0 0 0,-1-5 0 0 0,-3 3 0 0 0,-3-3 0 0 0,-3-5 0 0 0,-2 3 0 0 0,1-3 0 0 0,0-1-46 0 0,-1-2 0 0 0,0-3 0 0 0,-2-1 0 0 0,-1 0-519 0 0,1 0 0 0 0,2-1 1 0 0,0-2-1 0 0,2-2-2499 0 0,3-1 1 0 0,-2-2 3063 0 0,5-3 0 0 0,-5-5 0 0 0,3-2 0 0 0</inkml:trace>
  <inkml:trace contextRef="#ctx0" brushRef="#br4" timeOffset="48619">1355 339 11665 215555 51314,'-10'-7'522'0'0,"1"1"1"0"0,3-1-1 0 0,0 2 1 0 0,1-1-1 0 0,-2 1 361 671 0,1 0 0-671 0,2-4 0 0 0,-2 2-452 227 0,1-3 1-227 0,-2 2 0 0 0,3 0 0 0 0,1 0 0 0 0,2-2-59 253 0,1-2 1-253 0,5 1 0 0 0,3 1-1 0 0,2 1 1 0 0,1 3 0 0 0,1 0-1 0 0,2 1 41 568 0,1 0 0-568 0,2 1 0 0 0,-4 4 1 0 0,3 0-256 432-20,-3 0 0-432 0,0 1 0 0 1,-2 2 0 0-1,0 2-24 74 2,1 1 0-74 0,-2 1 1 0 0,-1 5-1 0 0,-3-1-130 0 18,-1 0 1 0 0,-1 1 0 0-1,-4-1 0 0 1,0 0 0 0-1,0 1 0 0 1,-2-1 3 0 0,-1 0 1 0 0,-4 0-1 0 0,-4-1 37 0 0,0-2 0 0 0,-1 1 0 0 0,0-5 0 0 0,-2-2-3 0 0,-1-1 0 0 0,0-1 1 0 0,4 0-1 0 0,-2 0 2 0 0,-2 0 1 0 0,3-3-1 0 0,-2-2 1 0 0,4-2-17 0 0,2-2 0 0 0,4-4 0 0 0,-2-2 0 0 0,1 0-11 0 0,3-2 0 0 0,0 3 1 0 0,4-4 91 0 0,1-2 0 0 0,4 2 0 0 0,4 0 0 0 0,1 2 103 209 0,4 2 0-209 0,-3 2 0 0 0,5 0 0 0 0,0 2 1 0 0,-1 2 78 625-3,3 0 1-625 0,1 6-1 0 0,2-2 1 0 0,-2 3-119 350-28,-2 1 1-350 1,3 3 0 0-1,-5 4 0 0 1,1 1-74 214 22,-3 5 1-214 1,-3 2 0 0 0,-2 0 0 0-1,-2 4-70 68 8,-4 2 0-68 0,-3 6 0 0 0,-2-1 0 0 0,-3 0-108 0 0,-4 2 0 0 0,-2-4 0 0 0,-2 2 1 0 0,-2-3 93 0 0,-1-5 0 0 0,-5 3 1 0 0,2-6-119 0 0,1-2 0 0 0,-5 0 0 0 0,4-3 0 0 0,-4-2 51 0 0,0-5 1 0 0,0-1-1 0 0,2-2 1 0 0,1-2 82 0 0,-1-1 0 0 0,4-4 1 0 0,1-4-1 0 0,2-2 1 0 0,2-2 10 0 0,0-3 0 0 0,4-4 0 0 0,4-2 0 0 0,1-1-26 0 0,2-1 1 0 0,5 0-1 0 0,3 2 1 0 0,2 0 108 0 0,1 1 0 0 0,1-1 1 0 0,-1 9-1 0 0,1 2 23 0 0,4 0 1 0 0,-3 3 0 0 0,6 2 0 0 0,0 5 24 0 0,-1 1 0 0 0,3 2 0 0 0,-2 2-138 0 0,2 1 0 0 0,0 7 0 0 0,-2 7 1 0 0,-4-1-1 0 0,-2 0 1 0 0,-2 4 0 0 0,-1-1-1 0 0,-2 3-25 0 0,-5 0 1 0 0,-1-3-1 0 0,-2 0 1 0 0,0 0-24 0 0,0-2 1 0 0,-5 3-1 0 0,-3-5 1 0 0,-2-1-178 0 0,-1-1 0 0 0,-2-6 0 0 0,0 0 0 0 0,-3-2 133 0 0,3-3 1 0 0,-4-1 0 0 0,2-2-1 0 0,0-3 1 0 0,0-3 8 0 0,0-3 1 0 0,0-1-1 0 0,5-2-8 0 0,2-2 1 0 0,0-3 0 0 0,4-4-1 0 0,1-1 1 0 0,2 2-14 0 0,1 2 1 0 0,0-1-1 0 0,1 4 1 0 0,3-1 80 0 0,4 1 0 0 0,2 2 0 0 0,2 5 46 0 0,3 2 0 0 0,-2 4 0 0 0,3 0 0 0 0,1 1 29 0 0,1 2 1 0 0,-1 3 0 0 0,-2 3 0 0 0,-3 5 0 0 0,0 3 3 0 0,-1 2 1 0 0,-1 1 0 0 0,-3 3-2 0 0,-3-1 1 0 0,-3-4 0 0 0,-2 4 0 0 0,-3-1-73 0 0,-3 0 0 0 0,-3-2 1 0 0,-1-4-1 0 0,-1-1-29 0 0,1 0 0 0 0,0-5 0 0 0,-2 0 0 0 0,-1-3 1 0 0,-2 1 45 0 0,-2-1 1 0 0,5-6 0 0 0,-2-2-1 0 0,2-1 18 0 0,2-3 1 0 0,-1-1 0 0 0,2-3-1 0 0,3 0-22 0 0,3-3 0 0 0,3-4 0 0 0,1 2 0 0 0,0-2-123 0 0,0 1 1 0 0,5-1 0 0 0,2 5-1 0 0,3 1-30 0 0,2 1 0 0 0,-1 3 0 0 0,0 1-3 0 0,1 2 0 0 0,-1 4 1 0 0,-1 1-226 0 0,-3 4 1 0 0,-2 1-1 0 0,-5 4 84 18 0,0 2 1-18 0,0-3 0 0 0,0 2 0 0 0,-1 1-437 13 0,-3 1 0-13 0,-2 1 1 0 0,-4 0-1 0 0,1 1-1013 0 0,2-1 0 0 0,1 4 0 0 0,-2 0 1 0 0,4-1 1711 0 0,3-2 0 0 0,-4 5 0 0 0,-1 0 0 0 0</inkml:trace>
  <inkml:trace contextRef="#ctx0" brushRef="#br4" timeOffset="49690">3784 238 11665 223358 54025,'-12'-12'1017'0'0,"1"1"1"0"0,1 0 0 0 0,3-1 0 0 0,2 2-32 0 0,0 3 0 0 0,3-3 1 0 0,-1 2-1 0 0,1-2-240 0 0,2-1 0 0 0,2 3 0 0 0,1 1 35 0 0,5-2 1 0 0,6 4 0 0 0,1 0-1 0 0,0 1-435 0 0,1 1 1 0 0,-3-1-1 0 0,2 4 1 0 0,-3 0-176 0 0,0 0 0 0 0,1 1 0 0 0,0 2 0 0 0,-4 2-31 0 0,-3 1 0 0 0,-2 5 0 0 0,-4 4 0 0 0,0 0-23 0 0,0 2 0 0 0,-5-4 0 0 0,-3 5 0 0 0,-2-2-120 0 0,-1-2 1 0 0,-4-1 0 0 0,0-2 0 0 0,0-1-8 0 0,-2-2 0 0 0,4 2 0 0 0,-5-4 0 0 0,2 0 66 0 0,2-2 0 0 0,-2-3 1 0 0,0-1-1 0 0,3 0-4 0 0,0 0 0 0 0,2-5 0 0 0,1-2 0 0 0,1-3 114 0 0,1-2 1 0 0,6 1 0 0 0,-2 0 0 0 0,3-2-43 0 0,1-2 1 0 0,1 1 0 0 0,3-3 0 0 0,3-1-29 0 0,4 1 0 0 0,0 3 0 0 0,1-1 1 0 0,2 2-46 0 0,1 2 1 0 0,4 1 0 0 0,-3 2 0 0 0,2 4-43 0 0,2 3 0 0 0,-2 1 1 0 0,0 0-1 0 0,1 1 20 0 0,-1 3 1 0 0,2 4-1 0 0,-5 6 1 0 0,-1 1 50 0 0,-2-2 0 0 0,-2 4 0 0 0,-2-1 0 0 0,-4 0-77 0 0,-3 1 0 0 0,-1 2 0 0 0,-3-4 0 0 0,-3 0-28 0 0,-5 1 0 0 0,-3-3 1 0 0,1 0-1 0 0,-2-3-363 0 0,-3-2 0 0 0,-4-2 0 0 0,1 2 0 0 0,1-5 0 0 0,1-1 216 0 0,-1-2 1 0 0,2 0 0 0 0,1 0-1 0 0,0-2 110 0 0,4-1 1 0 0,0-4 0 0 0,3-4-1 0 0,1 0 128 0 0,2 0 0 0 0,4-2 1 0 0,-1-2-1 0 0,3-4 84 0 0,1-2 1 0 0,1-2 0 0 0,3 2-49 0 0,4 2 1 0 0,2-1 0 0 0,1 5-1 0 0,0 1 1 0 0,1 3-17 0 0,-1 3 0 0 0,4-1 0 0 0,1 6 50 0 0,2 0 1 0 0,-3 3 0 0 0,4 4-1 0 0,0 3-12 0 0,-2 4 0 0 0,3 1 0 0 0,-5 2 1 0 0,-1 2 124 0 0,-1 2 1 0 0,-3-3-1 0 0,-3 2 1 0 0,-3 0-180 0 0,-3-3 1 0 0,-1 2 0 0 0,-1-1-1 0 0,-3-1-67 0 0,-3-2 0 0 0,-3 0 0 0 0,-3-2 0 0 0,-1-3-177 0 0,-1-3 1 0 0,-5 1-1 0 0,3-1 1 0 0,-2-2-92 0 0,0-1 1 0 0,5-2-1 0 0,-2-3 1 0 0,1-3 97 0 0,0-3 0 0 0,0-1 1 0 0,3-2 203 0 0,1-2 0 0 0,5 0 0 0 0,1-6 0 0 0,1-3 4 0 0,0 0 1 0 0,2 0 0 0 0,6 1 0 0 0,3 1 0 0 0,3 0 80 0 0,1 4 0 0 0,6-2 1 0 0,0 6-1 0 0,2 4 420 0 0,0 5 1 0 0,0 3 0 0 0,3 2 0 0 0,0 0-449 0 0,-3 0 1 0 0,1 7-1 0 0,-5 4 1 0 0,-2 5-95 0 0,0 2 0 0 0,-7 2 0 0 0,-2-4 0 0 0,-3 1 0 0 0,-1-1 0 0 0,-1 3 0 0 0,-3-4 0 0 0,-3 0-341 0 0,-3 1 1 0 0,-2-5 0 0 0,1 2 0 0 0,0-4-1749 0 0,0 0 1 0 0,-1-1-1 0 0,0 1 1 0 0,-2-3 2088 0 0,-1-1 0 0 0,0 4 0 0 0,3-2 0 0 0</inkml:trace>
  <inkml:trace contextRef="#ctx0" brushRef="#br4" timeOffset="51694">994 927 11665 205629 46297,'-7'0'1166'0'0,"2"0"-974"0"0,5 0-450 0 0,0 0 70 0 0,0 5 0 0 0,0-3 0 0 0,0 6 152 0 0,0 1 1 0 0,0 1-1082 0 0,0 1 1 0 0,4 0 1116 0 0,0 0 0 0 0,0 1 0 0 0,-4-1 0 0 0</inkml:trace>
  <inkml:trace contextRef="#ctx0" brushRef="#br4" timeOffset="52222">1005 1288 11665 205629 46297,'0'6'198'0'0,"0"1"16"0"0,0-3 0 0 0,0-2 0 0 0,0 6-163 0 0,0 0 1 0 0,0-1-1 0 0,0 0 1 0 0,0 2-217 0 0,0 1 0 0 0,0 1 0 0 0,0 1 0 0 0,0-1 21 0 0,0 0 1 0 0,0 4-1 0 0,1 0 1 0 0,2-1-113 0 0,0-1 0 0 0,1 2 0 0 0,-4 0 256 0 0,0-1 0 0 0,5 3 0 0 0,2 1 0 0 0</inkml:trace>
  <inkml:trace contextRef="#ctx0" brushRef="#br4" timeOffset="52223">1039 1661 11665 205629 46297,'5'6'-68'0'0,"-4"1"386"-73"0,3-4 1 73 0,-3 0 0 0 0,-1 4 0 0 0,0 2 53-203 0,0 1 1 203 0,0 1 0 0 0,-1 1 0 0 0,-2-1-265-404 0,0 0 1 404 0,-1 1 0 0 0,4-1 0 0 0,-1 0-527-517 0,-3 1 1 517 0,3-1 0 0 0,-3 0 0 0 0,3 0 333-471 0,1 1 1 471 0,0-1 0 0 0,0 0 0 0 0,0 1 0 0 0,0-1 83-360 0,0 0 0 360 0,5 0 0 0 0,1 1 0 0 0</inkml:trace>
  <inkml:trace contextRef="#ctx0" brushRef="#br4" timeOffset="53002">1107 2169 11665 199025 50704,'-7'0'350'0'0,"2"2"0"0"0,4 0 0 0 0,-1 3-30 0 0,-2 1 1 0 0,0 2 0 0 0,4 3-262 0 0,0 0 1 0 0,0 1 0 0 0,0 0 0 0 0,0 2 0 0 0,0 1-205 0 0,0-1 1 0 0,0-1 0 0 0,0-1 0 0 0,0 2-198 0 0,0 1 0 0 0,0 0 1 0 0,0-4 341 0 0,0 1 0 0 0,5-1 0 0 0,1 0 0 0 0</inkml:trace>
  <inkml:trace contextRef="#ctx0" brushRef="#br4" timeOffset="53503">1073 2531 11665 199025 50704,'11'0'498'0'0,"-3"0"1"0"0,-2 1 0 0 0,0 2-599 0 0,0 0 0 0 0,-3 6 0 0 0,2-3 100 0 0,0 1 0 0 0,-4 8 0 0 0,4-3 0 0 0</inkml:trace>
  <inkml:trace contextRef="#ctx0" brushRef="#br4" timeOffset="53504">1197 2632 11665 199025 50704,'8'-6'225'0'0,"-1"2"1"0"0,-3-1 177 0 0,3 2 1 0 0,-3-1 0 0 0,4 4 148 0 0,0 0 1 0 0,-1 0-490 0 0,0 0 0 0 0,1 0 1 0 0,3 0-1 0 0,0 0 1 0 0,1 0-430 0 0,-1 0 0 0 0,0 0 0 0 0,2 0 37 0 0,2 0 1 0 0,-1-4-1 0 0,3 0 1 0 0,1 2-1 0 0,-2 1-1297 0 0,0 1 1626 0 0,-1 0 0 0 0,2 0 0 0 0,0 0 0 0 0</inkml:trace>
  <inkml:trace contextRef="#ctx0" brushRef="#br4" timeOffset="54009">1592 2632 11665 199025 50704,'8'0'217'0'0,"-1"-1"213"0"0,2-3 0 0 0,1 2 0 0 0,2-6-143 0 0,-1 0 1 0 0,0 1-1 0 0,0 1 1 0 0,1 1-82 0 0,-1 2 1 0 0,-3 2-250 0 0,-1 1 1 0 0,-3-4 0 0 0,3 1-1 0 0,2 0-402 0 0,1 2 1 0 0,3 1 0 0 0,1-1 0 0 0,1-2 444 0 0,-2-1 0 0 0,5-4 0 0 0,0 1 0 0 0</inkml:trace>
  <inkml:trace contextRef="#ctx0" brushRef="#br4" timeOffset="54010">2033 2565 11665 199025 50704,'11'6'906'0'0,"0"-1"0"0"0,1-5 0 0 0,0 0-1102 0 0,3 0 1 0 0,-1 0 0 0 0,4 0 0 0 0,-1-1-559 0 0,1-3 0 0 0,-4 3 754 0 0,1-3 0 0 0,2 8 0 0 0,1 2 0 0 0</inkml:trace>
  <inkml:trace contextRef="#ctx0" brushRef="#br4" timeOffset="54011">2406 2587 11665 199025 50704,'11'-6'194'0'0,"-4"1"1"0"0,1 5 58 0 0,1 0 0 0 0,-3 0 1 0 0,2 0-1 0 0,0 0 0 0 0,2 0 220 0 0,2 0-531 0 0,-6-5 0 0 0,5 4 0 0 0,-1-3 0 0 0,4 3 0 0 0,1-1 0 0 0,0 0 0 0 0,2-2 0 0 0,-1 0 0 0 0,0 1-873 0 0,-2-1 1 0 0,2 0 0 0 0,-1 4 930 0 0,-1 0 0 0 0,4-5 0 0 0,-1-1 0 0 0</inkml:trace>
  <inkml:trace contextRef="#ctx0" brushRef="#br4" timeOffset="54630">2767 2542 11665 199025 50704,'11'0'-352'0'0,"1"0"1"0"0,-1 0 0 0 0,0 0 381 0 0,1 0 1 0 0,-1 0 0 0 0,0 0 0 0 0,0 0 0 0 0,1 0 208 0 0,-1 0 0 0 0,0-4 1 0 0,1 1-1 0 0,-1 0 1 0 0,0 2 167 0 0,1 1 1 0 0,-5 0 0 0 0,1 0-333 0 0,0 0 1 0 0,2 0 0 0 0,2 0-1043 0 0,-1 0 1 0 0,0 0 966 0 0,1 0 0 0 0,4-10 0 0 0,2-3 0 0 0</inkml:trace>
  <inkml:trace contextRef="#ctx0" brushRef="#br4" timeOffset="54631">3196 2463 11665 199025 50704,'-1'6'2741'0'0,"-3"-2"-3174"0"0,3-3 1 0 0,1-2 0 0 0,8-1-607 0 0,2-2 1 0 0,-3-4 1038 0 0,1 4 0 0 0,-6-4 0 0 0,3 1 0 0 0</inkml:trace>
  <inkml:trace contextRef="#ctx0" brushRef="#br4" timeOffset="54632">3242 2395 11665 199025 50704,'-4'-7'196'0'0,"0"-1"1"0"0,-1 4-1 0 0,3-3 1 0 0,-4-2-1 0 0,1-1 227 0 0,0-1 0 0 0,-2-1 1 0 0,3 1-1 0 0,0 0-500 0 0,-1 0 1 0 0,4-1 0 0 0,-3 0 0 0 0,3-2-157 0 0,1-1 0 0 0,0-5 1 0 0,1 1-1 0 0,2-2 233 0 0,1-2 0 0 0,4-5 0 0 0,-1 0 0 0 0</inkml:trace>
  <inkml:trace contextRef="#ctx0" brushRef="#br4" timeOffset="55120">3185 1842 11665 199025 50704,'-5'-10'0'0'0,"-1"1"622"0"0,0 1-376 0 0,-5 6 0 0 0,9-7 0 0 0,-4 4 0 0 0,-1 0 0 0 0,2-1-48 0 0,0-1 0 0 0,2 4 0 0 0,3-5 0 0 0,0-1-192 0 0,0-1 1 0 0,0-1 0 0 0,1 0 0 0 0,1-1-1 0 0,3 1-737 0 0,2 0 0 0 0,-4 0 1 0 0,4-1 730 0 0,-2 1 0 0 0,4 0 0 0 0,-3-1 0 0 0</inkml:trace>
  <inkml:trace contextRef="#ctx0" brushRef="#br4" timeOffset="55121">3162 1525 11665 200578 50704,'-6'-11'87'0'0,"2"0"1"0"0,2 2 0 0 0,-1-1 0 0 0,0-3-1 0 0,0 1 196 0 0,2-1 1 0 0,1 2-1 0 0,0 0 1 0 0,0-1-379 0 0,0 1 1 0 0,0 0 0 0 0,0 0 0 0 0,0-1-1 0 0,1 1 319 0 0,3 0-224 0 0,-3-1 0 0 0,9 1 0 0 0,-4 0 0 0 0</inkml:trace>
  <inkml:trace contextRef="#ctx0" brushRef="#br4" timeOffset="55122">3140 1187 11665 201851 50704,'-5'-12'49'0'0,"-3"1"1"0"0,0 0 0 0 0,0-1 164 750 0,4 1 1-750 0,-1 0 0 0 0,1-1-1 0 0,2 1-177 220 0,1 0 0-220 0,1-4 0 0 0,0 0 0 0 0,0 1-363 314 0,0 1 1-314 0,1 2 0 0 0,1 0 0 0 0,2-1-890 396 0,-1 1 1215-174 0,3 5 0-222 0,-5-9 0 0 0,4 2 0 0 0</inkml:trace>
  <inkml:trace contextRef="#ctx0" brushRef="#br4" timeOffset="55123">3083 882 11665 204666 50704,'-3'-12'139'0'0,"-1"1"0"0"0,-1 0 1 0 0,2-1-1 0 0,0 1 1 0 0,0 0 415 0 0,2-1 1 0 0,-3 1 0 0 0,-1 0-203 23 0,-1 0 0-23 0,3-1-812 158 0,-1 1 0-158 0,3 3 459 160 0,1 1 0-160 0,-5 4 0 0 0,-1-2 0 0 0</inkml:trace>
  <inkml:trace contextRef="#ctx0" brushRef="#br4" timeOffset="55488">1073 836 11665 209933 49021,'-12'0'924'0'0,"1"0"0"0"0,1-1-224 0 0,3-3 1 0 0,3 2-829 0 0,8-6 0 0 0,2 6 1 0 0,5-3-273 0 0,0 0 0 0 0,4 2 0 0 0,2-3 0 0 0,0 0 0 0 0,3 1 0 0 0,2 0 0 0 0,2 2 400 0 0,2 2 0 0 0,-2-3 0 0 0,2 0 0 0 0,-2-4 0 0 0,-1 1 0 0 0</inkml:trace>
  <inkml:trace contextRef="#ctx0" brushRef="#br4" timeOffset="56067">1412 757 11665 209933 49021,'17'0'-459'0'0,"-2"0"-57"0"0,-2 5 0 0 0,-3-2 1135 0 0,-3 4 0 0 0,2-3 1 0 0,-4 2 527 0 0,1-1 1 0 0,-2-1-533 0 0,4-4 1 0 0,-1 0-1 0 0,5 0-695 0 0,-1 0 0 0 0,1-1 0 0 0,2-2 0 0 0,1-2-83 0 0,-1-1 0 0 0,4 2 0 0 0,0-2 0 0 0,3 1-536 0 0,-3 3 0 0 0,4-3 0 0 0,-3 1 1 0 0,1 1 254 0 0,-2 2 0 0 0,4 1 0 0 0,-5 0 0 0 0,2 1 444 0 0,0 3 0 0 0,-4-3 0 0 0,3 3 0 0 0,-2-3 0 0 0,3-1 0 0 0,-4 0 0 0 0,-1 0-37 0 0,-2 0 0 0 0,0 0 0 0 0,-1 0 0 0 0,0 0 659 0 0,0 0 1 0 0,-3 0 686 0 0,-1 0 1 0 0,-3 0-784 0 0,4 0 1 0 0,-4 0 0 0 0,3 0-683 0 0,2 0 1 0 0,1-1-1 0 0,2-1 1 0 0,2-4 53 0 0,1 0 0 0 0,5 2 0 0 0,-1-2 0 0 0,1 0-364 0 0,-1 0 0 0 0,1 3 466 0 0,-5-1 0 0 0,5 3 0 0 0,-2 1 0 0 0</inkml:trace>
  <inkml:trace contextRef="#ctx0" brushRef="#br4" timeOffset="56068">2360 735 11665 209933 49021,'8'0'1564'0'0,"0"0"0"0"0,-5 0-1493 0 0,5 0 0 0 0,-1 0 1 0 0,5-2-1 0 0,-1 0-468 0 0,0-2 0 0 0,2-1 0 0 0,1 3 0 0 0,1-2-406 0 0,-2 1 0 0 0,4 2 803 0 0,-2 1 0 0 0,5-5 0 0 0,-2-1 0 0 0</inkml:trace>
  <inkml:trace contextRef="#ctx0" brushRef="#br4" timeOffset="56392">2699 723 11665 209933 49021,'8'0'-33'0'0,"-1"0"1"0"0,-3 0-1 0 0,4-1 383 0 0,0-3 1 0 0,3 3 0 0 0,0-3-1 0 0,0 3 1316 0 0,0 1-1312 0 0,1 0 0 0 0,-1 0-383 0 0,0 0 0 0 0,1 0 1 0 0,-1 0-1 0 0,0 0-740 0 0,0 0 1 0 0,2 0-1 0 0,1 0 1 0 0,1-1 768 0 0,-1-3 0 0 0,-2 3 0 0 0,0-4 0 0 0</inkml:trace>
  <inkml:trace contextRef="#ctx0" brushRef="#br4" timeOffset="56393">3016 689 11665 209933 49021,'-12'2'1453'0'0,"1"2"1"0"0,1-2 0 0 0,2 6-1454 0 0,5 0 0 0 0,-4 2 0 0 0,1 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5:20.274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nkEffects" value="pencil"/>
    </inkml:brush>
  </inkml:definitions>
  <inkml:trace contextRef="#ctx0" brushRef="#br0">57 159 11665 222218 55684,'-7'-4'203'0'0,"-1"0"1"0"0,6-1 0 0 0,-3 3 0 0 0,1-3 974 0 0,0-1 1 0 0,-1-1 82 0 0,2 0 0 0 0,1 0 598 0 0,-1 4-519 0 0,1 1-915 0 0,2-3 0 0 0,0 7 0 0 0,0 1-96 0 0,0 5 1 0 0,0-2 0 0 0,0 2-181 0 0,0 1 0 0 0,-1 1 0 0 0,-2 1 38 0 0,0 0 1 0 0,-1 0-148 0 0,4 1 0 0 0,0-1 1 0 0,0 0 24 0 0,0 1 1 0 0,0-1-1 0 0,0 0 1 0 0,0 1-1 0 0,0-1 53 0 0,0 0 0 0 0,0 2 0 0 0,0 1-68 0 0,0 1 1 0 0,0 0 0 0 0,0-4 0 0 0,0 0 0 0 0,0 2-21-84 0,0 2 1 84 0,0-3 0 0 0,0 3 0 0 0,0-2-46-185 0,0-2 1 185 0,0 1-1 0 0,0 0 4-121 0,0 3 0 121 0,0-2 0 0 0,0 2 0 0 0,0-3 28-129 0,0 0 0 129 0,0-1 0 0 0,0 0 0 0 0,0 1-28-186 0,0-1 1 186 0,0 0 0 0 0,1 2 0 0 0,2 0 36-139 0,0 3 1 139 0,1-1-1 0 0,-4-4 39-111 0,0 0 0 111 0,0 1 0 0 0,0-1 1 0 0,0 0-1 0 0,0 0-22-201 0,0 1 1 201 0,0-1 0 0 0,0 0 0 0 0,0 1-32-295 0,0-1 1 295 0,0 0-1 0 0,0 0 1 0 0,0 1-12-165 0,0-1 1 165 0,0 0 0 0 0,0 1-74-85 0,0-1 0 85 0,0 0 0 0 0,0 1 1 0 0,0-1 53-209 0,0 0 1 209 0,0 0-1 0 0,0 1 13-101 0,0-1 1 101 0,2 0 0 0 0,0 1-45-226 0,2-1 0 226 0,0 0 0 0 0,-4 0 0 0 0,1 0-12-165 0,3-4 1 165 0,-3 3 0 0 0,3-2 0 0 0,-2 0 23-73 0,2 0 1 73 0,-3 2 0 0 0,3-2 35-57 0,-3 2 0 57 0,3 1-1 0 0,0 0 1 0 0,-2 0 4-242 0,-1 1 0 242 0,1-2 1 0 0,0-1-1 0 0,2-2 7-143 0,-2 2 1 143 0,0 1 3-188 0,-2 1 1 188 0,0 1 0 0 0,0-1-1 0 0,0 0 171-106 0,0 0 0 106 0,0 1 1 0 0,1-1 48-122 0,3 0 1 122 0,-3-3-1 0 0,3-1 48-198 0,-3 2 1 198 0,-1-3-335-156 0,0 2-426-366 0,0-6-2026 460 0,0 3 1 62 0,1-6 2503 0 0,3-3 0 0 0,2-2 0 0 0,6-5 0 0 0</inkml:trace>
  <inkml:trace contextRef="#ctx0" brushRef="#br0" timeOffset="1435">453 486 11665 226925 56331,'-8'0'2811'0'0,"1"0"-1392"0"0,4 0-649 0 0,-7 0 191 0 0,9 0 16 0 0,-9 0 760 0 0,9 0-716 0 0,-4 0-458 0 0,5 0 0 0 0,1 0-304 0 0,3 0 0 0 0,2 0 0 0 0,5 0 1 0 0,2-1 7 0 0,2-3 0 0 0,-1 3 1 0 0,3-3-1 0 0,1 3 37 0 0,-1 1 0 0 0,2-4 0 0 0,3 1 0 0 0,-2 0-54 0 0,-2 2 0 0 0,0-3 0 0 0,2 0 0 0 0,-2 2-55 0 0,-2 1 1 0 0,3 1 0 0 0,-4-2-1 0 0,-1 0-27 0 0,-2-2 0 0 0,0 0 1 0 0,-1 4-351 0 0,0 0 0 0 0,-3 0 0 0 0,-1-1-453 0 0,2-3 0 0 0,1 3 0 0 0,0-4 0 0 0,-1 1-1479 0 0,-2 0 1 0 0,-3-1-2058 0 0,4 2 4171 0 0,-6 1 0 0 0,3-3 0 0 0,-5 5 0 0 0</inkml:trace>
  <inkml:trace contextRef="#ctx0" brushRef="#br0" timeOffset="1873">656 453 11665 222120 53956,'0'-12'1938'0'0,"0"5"0"0"0,-1 0-627 0 0,-3 2 0 0 0,-2 3-355 0 0,-5 6 0 0 0,4-2 1 0 0,2 6-342 0 0,0 1 1 0 0,4-3 0 0 0,-3 1-410 0 0,3 2 0 0 0,0 1 0 0 0,-2 1 0 0 0,-1 1 0 0 0,2-1-13 0 0,1 0 1 0 0,1 4 0 0 0,0 0 0 0 0,0-1-1 0 0,0 0 36 0 0,0 1 0 0 0,0-1 0 0 0,0 4-79 0 0,0-2 1 0 0,0 0 0 0 0,1-2-162-57 0,3 1 1 57 0,-3 0 0 0 0,4-4 16-223 0,0 1 0 223 0,-4 3 0 0 0,4 0 1 0 0,-1-1 15-105 0,0-2 1 105 0,3-4-1 0 0,-2-1-342-305 0,2 2 1 305 0,0-4 0 0 0,4-1-42-291 0,1-3 1 291 0,-1-1 0 0 0,0 0 0 0 0,1 0-363-144 0,-1 0 0 144 0,0-1 1 0 0,2-3-1 0 0,1-2-1029-18 0,1-1 1 18 0,0-1 1751 0 0,-4 4 0 0 0,5-5 0 0 0,2 3 0 0 0</inkml:trace>
  <inkml:trace contextRef="#ctx0" brushRef="#br0" timeOffset="2332">1006 690 11665 214697 57576,'0'-11'3286'0'0,"0"3"-2314"0"0,0 0 0 0 0,-1 6 290 0 0,-3-2 1 0 0,2 3-430 0 0,-6 1 1 0 0,1 5 0 0 0,-3 2-325 0 0,2 4 0 0 0,3 0 0 0 0,4 0 0 0 0,-2 0-190 0 0,0 1 1 0 0,-1 0 0 0 0,4 3-1 0 0,0 3 93 0 0,0-1 1 0 0,0 4 0 0 0,0-5-1 0 0,0 0-756 0 0,0 0 0 0 0,0 3 0 0 0,1-2 0 0 0,2-1-814 0 0,0 0 1 0 0,5-1 0 0 0,-3-3 0 0 0,1-2-742 0 0,3-3 1 0 0,1 2 0 0 0,1-5 1898 0 0,1-2 0 0 0,-1-1 0 0 0,0-1 0 0 0</inkml:trace>
  <inkml:trace contextRef="#ctx0" brushRef="#br0" timeOffset="2759">1198 735 11665 217466 56135,'-5'-6'1605'0'0,"-1"-3"1"0"0,-5 5-1 0 0,1 3-534 0 0,2 3 0 0 0,-1 1 0 0 0,6 4 0 0 0,-1 2-251 0 0,-1 1 1 0 0,4 2-1 0 0,-3-1-539 0 0,3 0 1 0 0,1 0-1 0 0,0 2 1 0 0,0 1 30 0 0,0 1 0 0 0,0 0 0 0 0,0-4 0 0 0,1 1-214 0 0,3-1 1 0 0,-2 0 0 0 0,6 0 0 0 0,-1 1-431 0 0,-1-1 1 0 0,4-3 0 0 0,-2-2 0 0 0,2-1-144 0 0,1-3 1 0 0,1 0 0 0 0,-1-2 0 0 0,0 0 119 0 0,1 0 1 0 0,-1-5 0 0 0,0-3 0 0 0,0-2 179 0 0,1-1 1 0 0,-2-4 0 0 0,-1 0-1 0 0,-3 0 1 0 0,-1-2 116 0 0,-3-2 0 0 0,0 2 1 0 0,-2-1 85 0 0,0 2 1 0 0,-2-3 0 0 0,-1 4 91 0 0,-5 1 1 0 0,-2 2 0 0 0,-1 0 0 0 0,-1 2 0 0 0,1 2 0 0 0,0 1-1 0 0,0 1 1 0 0,-1 1 111 0 0,1 0-827 0 0,0 1 1 0 0,-1 4-1 0 0,1 1-2238 0 0,0 3 1 0 0,4 3 2832 0 0,4 4 0 0 0,-4 0 0 0 0,1 0 0 0 0</inkml:trace>
  <inkml:trace contextRef="#ctx0" brushRef="#br0" timeOffset="4177">1549 814 11665 218008 58958,'-2'-6'1336'0'0,"0"3"0"0"0,-2 6 1 0 0,1 4-1 0 0,1 2 0 0 0,-1 0 1 0 0,0 0-565 0 0,0 3 1 0 0,2 0 0 0 0,0 3 0 0 0,-2-3-907 0 0,-1-1 1 0 0,1 4 0 0 0,3 1 0 0 0,0-3-806 0 0,0 0 1 0 0,0-2 0 0 0,0 0 938 0 0,0 1 0 0 0,5-1 0 0 0,1 0 0 0 0</inkml:trace>
  <inkml:trace contextRef="#ctx0" brushRef="#br0" timeOffset="4624">1684 690 11665 211176 56235,'0'-5'371'0'0,"0"5"0"0"0,0 6 1 0 0,1 4-1 0 0,2 1 0 0 0,1 1 1 0 0,-2 0-1 0 0,-1 2 0 0 0,-1 1 1 0 0,0 0-1 0 0,0 0 0 0 0,0 2 1 0 0,0-1-1 0 0,0 1 1 0 0,0 0-1 0 0,0-1 0 0 0,0-1 1 0 0,0 0-1 0 0,0 0 0 0 0,0-1 1 0 0,0-1-1 0 0,0-2 0 0 0,0 0 1 0 0,0 0-372 608 0,0 1 0-608 0,-5-1 0 0 0,-1 0 0 0 0</inkml:trace>
  <inkml:trace contextRef="#ctx0" brushRef="#br0" timeOffset="4625">1695 679 11665 217100 56725,'0'-8'569'0'0,"-1"2"1"0"0,-1 2-1 0 0,-3 5 1 0 0,-2 5-1 0 0,0 5 1 0 0,-1 0 0 0 0,1 1-1 0 0,-2 2 1 0 0,0 2-1 0 0,0 1 1 0 0,3-1-1 0 0,1-1-569 0 0,3 1 0 0 0,0-3 0 0 0,2 3 0 0 0</inkml:trace>
  <inkml:trace contextRef="#ctx0" brushRef="#br0" timeOffset="4626">1481 882 11665 224405 57991,'0'-6'2532'0'0,"0"-1"1"0"0,1 5-1429 0 0,3-2 1 0 0,-3-1 708 0 0,3 1-535 0 0,-3 3 0 0 0,-1-3-1071 0 0,0 8 1 0 0,-4 2 0 0 0,1 6-1 0 0,-1-1-332 0 0,-1 0 1 0 0,2-1-1 0 0,-3-1 1 0 0,1-2-590 0 0,2 2 1 0 0,-2 1 0 0 0,2 2 0 0 0,-1-1-1296 0 0,-1 0 1 0 0,4 0-1 0 0,-3 1 2009 0 0,3-1 0 0 0,-4-5 0 0 0,-2-1 0 0 0</inkml:trace>
  <inkml:trace contextRef="#ctx0" brushRef="#br0" timeOffset="5275">1786 633 11665 216426 56986,'-7'-11'1234'0'0,"1"1"0"0"0,4 1-261 0 0,-2 2 1 0 0,0 3 832 0 0,4-4 1 0 0,0 5-587 0 0,0-5 1 0 0,5 6-731 0 0,3-2 0 0 0,-2 3 1 0 0,2 1-1 0 0,0 1-5 0 0,2 3 1 0 0,-2 2-1 0 0,-2 6 1 0 0,0 2-60 0 0,1 1 0 0 0,-1 4 1 0 0,3-3-1 0 0,-3 2-90 0 0,-1 2 0 0 0,3 3 0 0 0,-3 2 0 0 0,0 1-287 0 0,0-1 0 0 0,-2-1 0 0 0,-3-1 0 0 0,0-1-116 0 0,0 1 0 0 0,0-1 0 0 0,0 0 0 0 0,-1-2-883 0 0,-3-1 0 0 0,2-6 0 0 0,-4 3 1 0 0,-1-5 949 0 0,1-4 0 0 0,-1 3 0 0 0,-5-3 0 0 0</inkml:trace>
  <inkml:trace contextRef="#ctx0" brushRef="#br0" timeOffset="6991">80 57 11665 222195 50942,'-6'0'-933'0'0,"-1"0"1330"0"0,4 0 1 0 0,0 0 150 0 0,-4 0 0 0 0,-1 0 2026 0 0,-3 0-1698 0 0,5 0 1 0 0,1-1 4 0 0,5-3 0 0 0,1 3-582 0 0,3-3 0 0 0,2 3 1 0 0,6 1-1 0 0,2 0-45 0 0,1 0 1 0 0,0 0 0 0 0,-2 1 0 0 0,1 2-4 0 0,1 0 1 0 0,5 1 0 0 0,0-4 0 0 0,4 0-126 0 0,2 0 1 0 0,5 0 0 0 0,0 0-1 0 0,1 0-33 0 0,2 0 0 0 0,0 0 0 0 0,0 0 1 0 0,0 0 11 0 0,0 0 0 0 0,0 0 0 0 0,-1 0 0 0 0,1 0-188 0 0,0 0 0 0 0,0 0 1 0 0,0-1-1 0 0,0-2 102 0 0,0 0 1 0 0,3-2 0 0 0,1 2 0 0 0,-1-1-6 0 0,-2 2 1 0 0,2 1-1 0 0,1-1 1 0 0,-2 0-48 0 0,-1-2 0 0 0,-1 0 1 0 0,0 4-1 0 0,0 0 8 0 0,0 0 1 0 0,-5 0 0 0 0,-1 0 125 0 0,-1 0 1 0 0,-3 0-1 0 0,2 0 1 0 0,-2 0-1 0 0,-1 2-32 0 0,-1 1 0 0 0,1-1 0 0 0,-2 1 0 0 0,-1-1 6 0 0,-1-2 0 0 0,3 0 1 0 0,3 1-1 0 0,-3 1-31 0 0,0 2 1 0 0,4 0 0 0 0,-6-4 0 0 0,0 0-151 0 0,1 0 1 0 0,0 0 0 0 0,-1 0 0 0 0,-3 0 90 0 0,-1 0 0 0 0,3 0 0 0 0,-4 0 0 0 0,-1 0 38 0 0,-1 0 1 0 0,-2-1-1 0 0,0-2 1 0 0,1-1-3 0 0,-1 2 1 0 0,0 1-1 0 0,1 1 1 0 0,-1 0-63 0 0,0 0 1 0 0,0-2 0 0 0,1 0 0 0 0,-1-2-156 0 0,0 2 1 0 0,1-1 0 0 0,-1 1 125 0 0,0-2 1 0 0,0 0 0 0 0,1 4-1 0 0,-1 0-16 0 0,0 0 1 0 0,1 0 68 0 0,-1 0 0 0 0,0-1 305 0 0,1-3 0 0 0,-1 3-165 0 0,0-3 0 0 0,-3 3-113 0 0,-1 1 1 0 0,-3 0-1 0 0,3 0-62 0 0,2 0 0 0 0,-4 1 0 0 0,0 2-54 0 0,0 0 398 0 0,-3 1 136 0 0,3-4-219 0 0,-5 0 1 0 0,1 0 0 0 0,1 1 109 0 0,2 3 0 0 0,0-1 0 0 0,-3 3 46 0 0,3-1 1 0 0,-3 0 0 0 0,4-3-144 0 0,0 2 0 0 0,-4 5 0 0 0,5-3-40 0 0,-1 0 1 0 0,-4 5 0 0 0,4-4-73 0 0,0 3 1 0 0,-4 1 0 0 0,3 1-1 0 0,-2-1-15 0 0,2 0 1 0 0,-3 4 0 0 0,4 0 0 0 0,-1 0-26 0 0,0 2 1 0 0,0-1 0 0 0,-4 4 0 0 0,0-1-49 0 0,0 1 1 0 0,0 1 0 0 0,0 1-1 0 0,0-2 33 0 0,0-1 1 0 0,0 0-1 0 0,0 3 1 0 0,0 1-15 0 0,0-1 1 0 0,0 1 0 0 0,0-2-1 0 0,0-1-118 0 0,0-1 1 0 0,0-1-1 0 0,0 2 1 0 0,0-1-37 0 0,0 1 0 0 0,0 1 1 0 0,0 2-1 0 0,1-2-2 0 0,3-2 1 0 0,-3 1-1 0 0,3-4 1 0 0,-3 0 36 0 0,-1 1 1 0 0,0 2 0 0 0,0-3 0 0 0,0 0 10 0 0,0 1 1 0 0,0-1 0 0 0,0-2 0 0 0,0 1 7 0 0,0-1 1 0 0,0 2-1 0 0,0-1 1 0 0,0-1 21 0 0,0-2 1 0 0,0 3 0 0 0,0 0 0 0 0,0-1 35 0 0,0-1 0 0 0,1-2 0 0 0,2 0 0 0 0,1 1 144 0 0,-2-1 1 0 0,-1 0 0 0 0,1 1 0 0 0,0-1 65 0 0,2 0 0 0 0,0 0 1 0 0,-4 1-1 0 0,0-1 40 0 0,0 0 0 0 0,1-3 1 0 0,1-1-457 0 0,2 2 1 0 0,0-3-3784 0 0,-4 2-3843 0 0,5-5 7833 0 0,-4 2 0 0 0,4-5 0 0 0,-5 0 0 0 0</inkml:trace>
  <inkml:trace contextRef="#ctx0" brushRef="#br0" timeOffset="8300">148 1356 11665 217685 56151,'0'-6'24'0'0,"-1"-3"0"0"0,-2 4 1 0 0,-2 0 675 0 0,-1 0 0 0 0,2 1-126 0 0,-4 4 1 0 0,5 0-236 0 0,-5 0 1 0 0,4 0 867 0 0,-3 0 99 0 0,4 0 240 0 0,-2 0-1164 0 0,5 0 1 0 0,4 2 0 0 0,1 0-1 0 0,1 2-94 0 0,3-2 0 0 0,1 0 0 0 0,2-1 0 0 0,-1 1-22 0 0,0 2 0 0 0,4 0 0 0 0,1-3 0 0 0,1 2-41 0 0,-1 1 0 0 0,4-1 1 0 0,-1-3-1 0 0,1 0 27 0 0,-1 0 0 0 0,2 0 1 0 0,-2 0-1 0 0,2 0-55 0 0,2 0 1 0 0,0 0 0 0 0,0 0 0 0 0,3 0-151 0 0,0 0 0 0 0,0-1 0 0 0,-3-1 0 0 0,-1-2-73 0 0,1 1 1 0 0,3 2 0 0 0,1 1-1 0 0,-2 0 52 0 0,-1 0 1 0 0,-2-4 0 0 0,1 0 0 0 0,1 2-32 0 0,2 1 0 0 0,-2-1 0 0 0,4 0 0 0 0,-2-2-23 0 0,0 2 1 0 0,1 0 0 0 0,-5 2 54 0 0,1 0 0 0 0,-1-1 0 0 0,1-1 1 0 0,0-2 61 0 0,-1 1 1 0 0,1 2 0 0 0,-1 1 0 0 0,1 0-36 0 0,0 0 1 0 0,-5-4 0 0 0,1 1-1 0 0,1 0 1 0 0,0 2-50 0 0,-1 1 1 0 0,1 0 0 0 0,-3 0 0 0 0,0 0-50 0 0,3 0 0 0 0,-2 0 0 0 0,-1 0 0 0 0,1 0 39 0 0,0 0 1 0 0,-1 0 0 0 0,3 0 0 0 0,-2 0 57 0 0,-2 0 1 0 0,3 0 0 0 0,-3 0-1 0 0,1 0-13 0 0,-1 0 1 0 0,3 0 0 0 0,-3 0 0 0 0,0 0 16 0 0,1 0 11 0 0,3 0 1 0 0,-6 0-60 0 0,4 0 1 0 0,-3-4-2 0 0,4 0 0 0 0,-5 0 0 0 0,1 4 0 0 0,-1 0 40 0 0,1 0 0 0 0,-2 0 16 0 0,2 0-50 0 0,-3-5 1 0 0,3 4 0 0 0,0-3-43 0 0,-1 3 53 0 0,-1 1-22 0 0,3 0 1 0 0,-4-1 11 0 0,4-3 1 0 0,-3 3-19 0 0,2-3 0 0 0,-5 3-7 0 0,6 1 1 0 0,-10 0 62 0 0,5 0 0 0 0,-2-4 0 0 0,2 0-37 0 0,0 2 57 0 0,1 1 1 0 0,-1 1 0 0 0,0 0-68 0 0,1 0 0 0 0,-1 0 1 0 0,0 0-1 0 0,1 0-66 0 0,-1 0 1 0 0,0 0 0 0 0,0 0 35 0 0,1 0 1 0 0,-1 0 0 0 0,0 0-14 0 0,1 0 1 0 0,-5 0-1 0 0,1 0-58 0 0,0 0 1 0 0,-1 0 0 0 0,0 0 77 0 0,2 0 0 0 0,-3 0 1 0 0,2 0-1 0 0,1 0-18 0 0,1 0 1 0 0,-3 0 0 0 0,1 0 0 0 0,1 0 59 0 0,1 0 0 0 0,-3-2 1 0 0,1 0 136 0 0,0-2 0 0 0,-1 0 328 0 0,0 4 521 0 0,-4 0 834 0 0,2 0-92 0 0,-5 0-1401 0 0,0 0 0 0 0,1-3-546 0 0,3-1 1 0 0,-3-1-1193 0 0,3 1 1 0 0,-3 1-2224 0 0,-1-4 0 0 0,-5-1 0 0 0,-4-3 3609 0 0,-5 0 0 0 0,-3-5 0 0 0,-6-2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5:35.984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554 611 11665 211344 51066,'0'-7'-88'0'0,"-1"1"0"0"0,-3 4 1205 0 0,-3-2 0 0 0,-2-1-260 0 0,1 1 1 0 0,-2 3 2059 0 0,3-3-1132 0 0,2 3-1505 0 0,0 1 1 0 0,6 3 0 0 0,3 1 0 0 0,4-1 0 0 0,5-2-1 0 0,3-1 1151 0 0,2 0-1226 0 0,-4 0 1 0 0,7 0 0 0 0,-2 0 0 0 0,1 0-1 0 0,0 0 17 0 0,-1 0 0 0 0,-5 0 0 0 0,2 0 1 0 0,-1 0-207 0 0,0 0 0 0 0,0 0 0 0 0,-4 0-205 0 0,1 0 0 0 0,-1-1-1961 0 0,0-3-3726 0 0,1 3 4304 0 0,-6-4 1 0 0,-1 6 1571 0 0,-5 3 0 0 0,-5 2 0 0 0,-1 5 0 0 0</inkml:trace>
  <inkml:trace contextRef="#ctx0" brushRef="#br0" timeOffset="661">678 622 11665 211344 51066,'0'-11'2102'0'0,"0"-1"890"0"0,0 1-518 0 0,0 5-1216 0 0,0-4-1028 0 0,0 8 0 0 0,0-1 120 0 0,0 6 0 0 0,0 0 0 0 0,0 4 0 0 0,-1 1 0 0 0,-1 0 57 0 0,-2-1 0 0 0,0 1 1 0 0,4 3-1 0 0,-1 0-216 0 0,-3 1 1 0 0,3-1 0 0 0,-3 0 0 0 0,3 0-30 0 0,1 1 1 0 0,0 3-1 0 0,0 1 1 0 0,0 2-7 0 0,0 2 1 0 0,0-3 0 0 0,0 2 0 0 0,0 1-99 0 0,0 2 1 0 0,0-1 0 0 0,0-1 0 0 0,0-2-194 0 0,0-2 0 0 0,0 0 1 0 0,1-2 22 0 0,3 1 0 0 0,2 0 1 0 0,5-5-1 0 0,1-2-197 0 0,-1-5 1 0 0,0 2-1 0 0,2-1 1 0 0,2-3-207 0 0,4-3 1 0 0,1-1 0 0 0,0-4 0 0 0,-1-1-1342 0 0,1 2 0 0 0,-3-3 0 0 0,1 4 1856 0 0,-2-1 0 0 0,-1 4 0 0 0,-3-3 0 0 0</inkml:trace>
  <inkml:trace contextRef="#ctx0" brushRef="#br0" timeOffset="1206">1040 825 11665 210488 54861,'-1'-6'948'0'0,"-2"1"1"0"0,-2 1 0 0 0,-1 0-1 0 0,-3 3 674 0 0,-1 4 1 0 0,2-1 0 0 0,2 6-704 0 0,1 0 1 0 0,-2 3-1 0 0,3 0-594 0 0,1 0 0 0 0,2 4 0 0 0,1 0 0 0 0,0 0 0 0 0,0 0 0 0 0,0 2-373 0 0,0 0 1 0 0,0 1-1 0 0,0 2-678 0 0,0-1 0 0 0,0-4 0 0 0,0 2 1 0 0,1 0 73 0 0,3-3 1 0 0,-1 1 0 0 0,4-3-655 0 0,2-2 1 0 0,2-2 0 0 0,3-1 1305 0 0,1-3 0 0 0,5-3 0 0 0,-2-1 0 0 0</inkml:trace>
  <inkml:trace contextRef="#ctx0" brushRef="#br0" timeOffset="1207">1164 1017 11665 208309 57483,'-6'-1'1272'0'0,"2"-3"0"0"0,3-2 1 0 0,2-4-763 0 0,3 2 0 0 0,-2-2 0 0 0,6 3-371 0 0,1-3 1 0 0,-3 0 0 0 0,0 1-1 0 0,0 1 39 0 0,1 0 0 0 0,-3-2 151 0 0,3-2 0 0 0,-4 1 76 0 0,0 0 0 0 0,-1 3 1028 0 0,-2 1-843 0 0,0 4 1 0 0,0-1-218 0 0,0 8 0 0 0,0 2 0 0 0,0 6-129 0 0,0-1 0 0 0,0 2 0 0 0,0 0 0 0 0,0 2-112 0 0,0-1 0 0 0,0 0 0 0 0,0 0 1 0 0,-2 1-456 0 0,-1-1 1 0 0,1 2 0 0 0,-1-1 0 0 0,1-1-669 0 0,2-2 0 0 0,0 4 0 0 0,0-1 0 0 0,0-2-657 0 0,0 0 1 0 0,0-2-1 0 0,2 1 1648 0 0,1-1 0 0 0,-1-5 0 0 0,3-1 0 0 0</inkml:trace>
  <inkml:trace contextRef="#ctx0" brushRef="#br0" timeOffset="-1369">80 238 11665 214139 48728,'0'-11'-459'0'0,"-5"4"0"0"0,-2 2 0 0 0</inkml:trace>
  <inkml:trace contextRef="#ctx0" brushRef="#br0" timeOffset="-561">68 204 11665 214139 48728,'-6'-11'-608'0'0,"-3"-1"761"0"0,6 1 1 0 0,-2 5-9 0 0,1 2 1 0 0,1 3-1 0 0,-3 0 543 0 0,1-3 63 0 0,1 3-439 0 0,4-10 1 0 0,-4 9 759 0 0,1-6-352 0 0,-1 6 1 0 0,4-4 497 0 0,0 2-924 0 0,0-2 1 0 0,1-4 132 0 0,3 2-139 0 0,-3 3-141 0 0,4 5 320 0 0,-5 0 877 0 0,0 0-1038 0 0,0 5 1 0 0,4-2 0 0 0,0 4-27 0 0,-2 2 0 0 0,0 1 0 0 0,-2 1-94 0 0,0 0 1 0 0,3 1 0 0 0,1-1-118 0 0,-1 0 1 0 0,-2 1-1 0 0,-1-1 1 0 0,0 0-1 0 0,1 1 29 0 0,3-1 0 0 0,-3 0 0 0 0,3 0 0 0 0,-2 1-156 0 0,2-1 1 0 0,-3 0-1 0 0,3 1 1 0 0,-3 0 23 0 0,-1 3 1 0 0,2-2 70 0 0,1 2 0 0 0,-1-1 0 0 0,1-1 1 0 0,-1 4-1 0 0,-2-1-3 0 0,0 0 1 0 0,3 3 0 0 0,1-2 0 0 0,-1-1 0 0 0,-2 1-29 0 0,-1 1 1 0 0,0-3-1 0 0,0 3 1 0 0,1-1-1 0 0,2 1 1 0 0,1 1-119 0 0,-2-2 97 0 0,-1 5 1 0 0,-1-6 0 0 0,0 4 0 0 0,0-1 0 0 0,0 0 0 0 0,0-1 0 0 0,0 0-61 0 0,0-2 0 0 0,0 3 1 0 0,2-4-1 0 0,0-1 21 0 0,2-1 0 0 0,0 2 0 0 0,-4 0 0 0 0,0 0 46 0 0,0 1 1 0 0,0-3 0 0 0,1 3-1 0 0,1-1-3 0 0,2 0 1 0 0,0 1-1 0 0,-4-2 1 0 0,0 1 81 0 0,0-1 1 0 0,1 2 0 0 0,2-1-1 0 0,0-1-75 0 0,0-1 0 0 0,-2 2 1 0 0,-1 0-1 0 0,1-1 4 0 0,3-2 0 0 0,-3-4 1 0 0,3-1-1 0 0,-3 2 34 0 0,-1 1 0 0 0,2-2 0 0 0,0-1 0 0 0,2 2 74 0 0,-1 1 1 0 0,-2 1 0 0 0,-1 1 0 0 0,0 0 40 0 0,0 3 0 0 0,0-2 0 0 0,1 2 0 0 0,2-3-110 0 0,0 0 0 0 0,1-1 0 0 0,-3 0 1 0 0,2 1-214 0 0,1-1-429 0 0,-1 0-372 0 0,-3-5 1 0 0,2-1 0 0 0,0-6-3217 0 0,2-3 4191 0 0,0-2 0 0 0,1-10 0 0 0,1-2 0 0 0</inkml:trace>
  <inkml:trace contextRef="#ctx0" brushRef="#br0" timeOffset="1775">1390 1051 11665 209959 58687,'0'-11'2033'0'0,"0"3"-197"0"0,0 1-895 0 0,0 4 1 0 0,0 0 0 0 0,-1 5 0 0 0,-2 3-460 0 0,0 1 0 0 0,-1 2 1 0 0,4 3-459 0 0,0 0 0 0 0,0 1 1 0 0,0-1-1 0 0,0 0-474 0 0,0 1 0 0 0,-4-1 0 0 0,0 0-856 0 0,2 1 1 0 0,0-5-1 0 0,2 1-2693 0 0,0 0 3999 0 0,0-3 0 0 0,5 0 0 0 0,2-5 0 0 0</inkml:trace>
  <inkml:trace contextRef="#ctx0" brushRef="#br0" timeOffset="1776">1503 1062 11665 207466 56785,'0'-11'598'0'0,"0"0"0"0"0,1 0 1 0 0,2-1-1 0 0,2 1 0 0 0,0 0-124 0 0,0-1 1 0 0,0 1 0 0 0,-3 0-340 0 0,2 0 0 0 0,4-1 0 0 0,-3 1 67 0 0,1 0 0 0 0,-4-1 0 0 0,2 1 0 0 0,-1 1 773 0 0,1 2 446 0 0,-3-2-40 0 0,4 4-916 0 0,-5 0 0 0 0,0 6 0 0 0,0 9-49 0 0,0 4 1 0 0,0 0 0 0 0,0 3 0 0 0,0-1-135 0 0,0 0 0 0 0,0 6 0 0 0,0-3 0 0 0,0 2 0 0 0,0 1-446 0 0,0-3 0 0 0,0 0 0 0 0,0 2 0 0 0,0-2-793 0 0,0-2 1 0 0,0-1-1 0 0,0-4-1734 0 0,0 1 0 0 0,0-1 1340 0 0,0 0 1351 0 0,0-5 0 0 0,0-1 0 0 0,0-5 0 0 0</inkml:trace>
  <inkml:trace contextRef="#ctx0" brushRef="#br0" timeOffset="2206">1684 825 11665 209962 56899,'0'-11'2899'0'0,"0"5"-1585"0"0,0-4-752 0 0,0 8 1 0 0,1-3 0 0 0,3 5 332 0 0,3 0 0 0 0,3 0-45 0 0,2 0 1 0 0,-5 5-54 0 0,1 3-239 0 0,-6 2 1 0 0,7 6-1 0 0,-4 2 232 0 0,1-1-445 0 0,-3 5-208 0 0,2-5 1 0 0,-4 6-360 0 0,3 0 157 0 0,-3-1 120 0 0,4 1 1 0 0,-6-2 108 0 0,-3-2 0 0 0,2 2-499 0 0,-6-2 0 0 0,1 1-3298 0 0,-5-1 0 0 0,3 1 863 0 0,-2-5 2770 0 0,2 0 0 0 0,-17-4 0 0 0,2 1 0 0 0</inkml:trace>
  <inkml:trace contextRef="#ctx0" brushRef="#br0" timeOffset="3597">249 102 11665 220473 52624,'-7'-3'5'0'0,"-1"-1"0"0"0,4-1 1 0 0,-3 2-1 0 0,-1-2 1 0 0,1 0 1133 0 0,-1 0 0 0 0,1-2-40 0 0,-5 3 61 0 0,6 0-770 0 0,1 4 1 0 0,1 1 108 0 0,1 3-145 0 0,-1-3-18 0 0,4 4-198 0 0,0-5 1 0 0,1 0 0 0 0,2 2 111 0 0,0 1 1 0 0,6-1 0 0 0,-1 1 0 0 0,3-1 245 0 0,4-2-295 0 0,-2 0 0 0 0,4 0 65 0 0,-2 0-52 0 0,3 0-189 0 0,4 0 0 0 0,1 3 169 0 0,0 1 0 0 0,-5 0-143 0 0,1-4 0 0 0,0 0 1 0 0,4 0-1 0 0,-1 0 1 0 0,1 0-1 0 0,-2 0-53 0 0,-2 0 1 0 0,4 1 0 0 0,-2 2 0 0 0,4 1 0 0 0,0-2 66 0 0,-1-1 1 0 0,-1-1 0 0 0,-1 0 0 0 0,2 0-108 0 0,2 0 1 0 0,-2 0 0 0 0,4 0 0 0 0,-2 0-21 0 0,0 0 1 0 0,5 0-1 0 0,-4 0 1 0 0,1 0 0 0 0,1 0-1 0 0,-2 0 104 0 0,1 0 1 0 0,0 0-20 0 0,-2 0 0 0 0,-2 0 1 0 0,2 0-1 0 0,-1 0 36 0 0,2 0-56 0 0,-4 0 0 0 0,5 0 0 0 0,-5 0 0 0 0,-1 0 0 0 0,1 0 0 0 0,-1 0 0 0 0,-3 0-10 0 0,0 0 0 0 0,-1 0 0 0 0,2 0 1 0 0,-1 0 3 0 0,1 0 0 0 0,0-3 1 0 0,0-1-1 0 0,-1 1-48 0 0,1 2 0 0 0,0-3 1 0 0,0 0-1 0 0,-1 1 16 0 0,1-2 0 0 0,-4 3 0 0 0,-1-1 1 0 0,-2 0 41 0 0,-2-1 1 0 0,0 3 0 0 0,1-3 0 0 0,-1 3-52 0 0,0 1 0 0 0,0-1 0 0 0,2-2 0 0 0,1 0-23 0 0,1 0 0 0 0,0 2 0 0 0,-4 1 0 0 0,2 0 51 0 0,2 0 0 0 0,-3-4 0 0 0,3 0-17 0 0,-2 2 0 0 0,-2 1 0 0 0,1 1 0 0 0,-1-2 84 0 0,0-2 1 0 0,-3 3 0 0 0,-1-3 0 0 0,2 2-159 0 0,1-2 0 0 0,1 2 0 0 0,1-5-210 0 0,-1 2 0 0 0,0 2 135 0 0,1 3 403 0 0,-1 0 1 0 0,-4 0 381 0 0,1 0-138 0 0,-6 0 1 0 0,7 1-155 0 0,-5 3 1 0 0,1-3 0 0 0,-3 4 32 0 0,2 0 0 0 0,1-3-229 0 0,-1 6 1 0 0,-3-4 0 0 0,4 2-17 0 0,0-1 1 0 0,-2 3 0 0 0,4-3-63 0 0,2 1 0 0 0,0 1 2 0 0,-2 5 1 0 0,2-1 0 0 0,-4 0 7 0 0,2 1 1 0 0,-5-1 0 0 0,2 0 0 0 0,-3 0 26 0 0,-1 1 0 0 0,4 0 0 0 0,0 2 1 0 0,-2 2 54 0 0,-1 2 0 0 0,-1 1 1 0 0,2 3-1 0 0,0 1-48 0 0,2 0 1 0 0,0-1 0 0 0,-4 1 0 0 0,0-2-22 0 0,0-2 0 0 0,0 2 1 0 0,0-2-1 0 0,0 1-14 0 0,0-1 1 0 0,0 2 0 0 0,0-2 0 0 0,0 3-80 0 0,0 0 0 0 0,0-3 1 0 0,0 0-1 0 0,0 0 0-227 0,0-2 0 227 0,0 5 0 0 0,0-5 1 0 0,0 2 38-632 7,0 0 1 632 0,0-4 0 0 0,1 2-1 0 0,1 0-11-506 40,2-3 0 506 0,0 2 0 0 0,-3-1 1 0 0,2-1-45-495-3,1-2 1 495 0,-1 1 0 0-1,-1 1 0 0 1,0 1-29-412-19,2-2 0 412 0,0 0 0 0 0,-4 0 0 0 0,0 0 60-59 3,0 2 1 59 1,1 1-1 0 0,1-5 1 0-1,2 0 96-834 32,-1 0 0 834 0,-2 4 0 0-1,-1 1 0 0 1,0-3-86-1199 85,0 0 1 1199 0,0-2 0 0 0,0 0 0 0 0,0 1 5-356 121,0-1 0 356 1,0 0 0 0-1,0 1-7-259-99,0-1 1 259 0,0 0 0 0 0,0 1 0 0 0,0 0-1 0 0,0 2 36-576-11,0 1 0 576 0,0 0 1 0 1,-1-4-1 0-1,-2 1 220-863-52,-1-1 1 863 0,1 0 0 0 1,3 0-94-606-34,0 1 0 606 0,0-1 0 0 0,0 0-45-504-7,0 1 1 504-1,0-5-1 0 1,0 1-40-384 7,0 1 0 384-1,0-3-794-140 1,0 1-5037 129-45,0 1-839 10-22,5 3 6599 1-4,-4-5 0 0 0,-1-1 0 0 0,-6-5 0 0 0</inkml:trace>
  <inkml:trace contextRef="#ctx0" brushRef="#br0" timeOffset="4782">238 1458 11665 204856 55286,'-11'0'-420'0'0,"4"0"0"0"0,-2-1 0 0 0,4-2 619 0 0,-1-1 1 0 0,2-3 408 0 0,-3 3 1 0 0,3-4 153 0 0,-3 5 0 0 0,3-1-179 0 0,-4 4 1 0 0,5 0 395 0 0,-5 0-569 0 0,5 0 0 0 0,0 0-112 0 0,6 0 1 0 0,4 0 0 0 0,4 0 0 0 0,0 0-13 0 0,1 0 0 0 0,-1 0 0 0 0,2 0 0 0 0,0 0-2 0 0,2 0 1 0 0,5 0-1 0 0,-1 0 1 0 0,1 0-110 0 0,-1 0 1 0 0,3 0 0 0 0,-4 0-1 0 0,2 0-45 0 0,-1 0 1 0 0,1 0 0 0 0,-3 0-1 0 0,-1 0-18 0 0,0 0 1 0 0,3 1 0 0 0,-3 2 0 0 0,1 0-50 0 0,-1 0 1 0 0,4-2-1 0 0,-1-1 1 0 0,2 0-78 0 0,2 0 1 0 0,0-1-1 0 0,0-2 1 0 0,2 0-217 0 0,2 0 200 0 0,-1 2 1 0 0,-3 1-1 0 0,-2 0 42 24 0,-2 0 0-24 0,1 0 0 0 0,-4 0 1 0 0,2 0 22 3017 0,2 0 0-3017 0,-2 0 0 0 0,-1 0 1 0 0,1 0-29 978 0,-1 0 0-978 0,-2 0 0 0 0,4 0 1 0 0,0 0-8 124 0,-1 0 0-124 0,2 0 0 0 0,-4 0 0 0 0,2 0-59 52 0,2 0 1-52 0,-3 0 0 0 0,2 0 0 0 0,0 0-1 0 0,0 0 91 23 0,-1 0 0-23 0,-2-4 0 0 0,1 0-7 12 0,-1 2 1-12 0,1 1-1 0 0,-3 1 1 0 0,1 0-1 0 0,-2 0 19 157 0,0 0 1-157 0,0 0-1 0 0,0 0 1 0 0,2 0-41 223 0,-1 0 0-223 0,0 0 0 0 0,0 0-11 46 0,1 0 1-46 0,0 0 0 0 0,-4 0 0 0 0,1 0 11 74 0,-1 0 0-74 0,4 0 0 0 0,0 0 0 0 0,-1 0-19 29 0,-2 0 0-29 0,1 0 0 0 0,1 0 0 0 0,1 0-7 9 0,-1 0 1-9 0,-2 0 0 0 0,1 0 0 0 0,0 0-63 42 0,2 0 1-42 0,1 0-1 0 0,-5 0 1 0 0,0 0 100 0 0,0 0 0 0 0,1 0 0 0 0,-1 0 0 0 0,0 0 48 0 0,1 0 0 0 0,-1 0 1 0 0,0 0-6 0 0,1 0 0 0 0,-1 0 0 0 0,0 0-1 0 0,0 0 0 0 0,1 0 0 0 0,-1 0 1 0 0,-1 1 31 0 0,-2 3 1 0 0,2-3-1 0 0,-3 3 1 0 0,3-3 16 0 0,1-1 0 0 0,1 0 0 0 0,-1 0-11 0 0,0 0 0 0 0,1 0 1 0 0,-1 0-1 0 0,0 0 59 102 0,1 0 0-102 0,-1 0 1 0 0,0 0 74 25 0,0 0 1-25 0,1 0 0 0 0,-1 0-79 0 0,0 0 0 0 0,1 0 0 0 0,-1 0 0 0 0,0 0-36 0 0,1 0 1 0 0,-1-4 0 0 0,0 0 36 0 0,0 2 0 0 0,-4-1 1 0 0,-2 1-1268 0 0,0-2-1622 0 0,-4 0 2734 0 0,4 4 0 0 0,-5-5 0 0 0,0-1 0 0 0</inkml:trace>
  <inkml:trace contextRef="#ctx0" brushRef="#br0" timeOffset="5550">57 147 11665 220568 50534,'-5'-6'-786'0'0,"4"0"947"0"0,-3 2 1 0 0,-1 2 0 0 0,0-5 0 0 0,0 1 0 0 0,-1 1 988 0 0,-1 0-889 0 0,5 1 1 0 0,-3 3-1 0 0,4-1 808 0 0,-3-2 26 0 0,3 0-696 0 0,-4 4 1 0 0,5 1-114 0 0,0 3 1 0 0,1-1 0 0 0,3 3-26 0 0,3-1 0 0 0,3 0 1 0 0,3-3-1 0 0,1 2-71 0 0,1-1 0 0 0,1-2 0 0 0,-2 0 0 0 0,1 2-59 0 0,-1 0 0 0 0,-1 1 0 0 0,1-4 0 0 0,1 0-794 0 0,-1 0 0 0 0,2 0 663 0 0,-1 0 0 0 0,6 5 0 0 0,-4 1 0 0 0</inkml:trace>
  <inkml:trace contextRef="#ctx0" brushRef="#br0" timeOffset="10673">2215 701 11665 226281 48684,'-8'0'-1491'0'0,"1"0"1656"0"0,-2 0 0 0 0,3 0 0 0 0,-2 0 553 0 0,-1 0 1 0 0,3 0-148 0 0,-2 0 0 0 0,5 0 600 0 0,-5 0 69 0 0,6 0-140 0 0,-3 0-257 0 0,5 0 776 0 0,0 0-1350 0 0,5 0 1 0 0,-3 0 0 0 0,6 0-7 0 0,0 0 1 0 0,2 0-1 0 0,2 0-225 0 0,-1 0 1 0 0,0 0 0 0 0,1 0 0 0 0,-1 0-47 0 0,0 0 1 0 0,2 0 0 0 0,1 0 0 0 0,1 0-62 0 0,-2 0 1 0 0,4 0-1 0 0,-1 0 1 0 0,2 0 112 0 0,2 0 1 0 0,-3 0 0 0 0,2 0 0 0 0,0 0 30 0 0,-1 0 1 0 0,3 0-1 0 0,-2 0 1 0 0,2 0-34 0 0,2 0 1 0 0,-1 0-1 0 0,1 0 1 0 0,-1 0-36 0 0,1 0 0 0 0,-4 0 0 0 0,0 0 0 0 0,-1 0 32 0 0,0 0 0 0 0,3 0 0 0 0,-3 0 0 0 0,1 0 40 0 0,0 0 1 0 0,-4-1 0 0 0,2-2 0 0 0,1-1 12 0 0,-1 2 1 0 0,-2 1 0 0 0,3 1 0 0 0,0 0 27 0 0,-1 0 1 0 0,-3-4-1 0 0,1 0 1 0 0,-2 2 240 0 0,-2 0 1 0 0,4 1 0 0 0,0-1 10 0 0,-1-2 1 0 0,-2 0 0 0 0,0 4 147 0 0,-1 0 0 0 0,-3 0-168 0 0,-1 0 1 0 0,-3 0-975 0 0,3 0-3033 0 0,-4 0-1439 0 0,2 0 5094 0 0,-5 0 0 0 0,-5 0 0 0 0,-1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5:47.391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176 80 11665 225021 46572,'-10'-8'-763'0'0,"2"2"1"0"0,0 0 1136 0 0,-1 0 1 0 0,-1 2 0 0 0,-1-2-9 0 0,0 1 1 0 0,3-3 0 0 0,1 3 0 0 0,-2 0 231 0 0,-1 0 0 0 0,2 1 1 0 0,1 4-98 0 0,-2 0 1 0 0,3-1-1 0 0,-2-2 461 0 0,-1 0 0 0 0,-1-1 180 0 0,-1 4-753 0 0,5 0 0 0 0,6 5-283 0 0,7 3 0 0 0,7-2 0 0 0,2 0 1 0 0,1 0-1 0 0,0-1 0 0 0,0 2-44 0 0,-1-1 1 0 0,4-2 0 0 0,-3 2-1 0 0,2 0-102 0 0,0 0 0 0 0,-4-2 0 0 0,4 3 0 0 0,1-1 78 0 0,1 0 0 0 0,-2-3 1 0 0,-1 2-1 0 0,-2-2-135 0 0,-2 1 1 0 0,2 4 0 0 0,-1-3 7 0 0,-1 1 0 0 0,-1-2 1 0 0,-3 3 18 0 0,-3 2 186 0 0,3-4 598 0 0,-8 0-356 0 0,3-5 1 0 0,-7 0-296 0 0,-1 0 0 0 0,-4 0 0 0 0,-4 1 0 0 0,0 2 50 0 0,-1 1 0 0 0,-3 3 0 0 0,0-2 0 0 0,0 1 155 0 0,-1 3 0 0 0,2-2 0 0 0,-3 0 0 0 0,0 2-4 0 0,3 1 0 0 0,-2-3 0 0 0,1 1 1 0 0,1 1-283 0 0,2 1 0 0 0,0-3 1 0 0,1 0-1 0 0,0-1-904 0 0,-1 0 1 0 0,1-2 0 0 0,1 3-1079 0 0,3 2 1 0 0,-2-3 1999 0 0,5 2 0 0 0,-5 0 0 0 0,3 3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5:48.491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1 89 11665 227363 44764,'0'-11'465'0'0,"0"0"0"0"0,0-1 0 0 0,0 1 1 0 0,0 0 687 0 0,0-1 1 0 0,0 5 274 0 0,0-1-1007 0 0,0 6 0 0 0,0-2 342 0 0,0 8-42 0 0,0-3 93 0 0,0 4-484 0 0,0-5 0 0 0,0 1-178 0 0,0 3 1 0 0,0 2-1 0 0,0 6-2 0 0,0-1 1 0 0,0 0 0 0 0,0 1-47 0 0,0-1 1 0 0,0 0 0 0 0,0 0 0 0 0,0 1 30 0 0,0-1 1 0 0,0 0 0 0 0,0 1 0 0 0,0-1-41 0 0,0 0 0 0 0,0 1 0 0 0,0-1 1 0 0,0 0 18 0 0,0 0 1 0 0,0 1 0 0 0,1-1 0 0 0,1 0-137 0 0,2 1 0 0 0,1 0 0 0 0,-2 2 1 0 0,0 1-42 0 0,0-1 0 0 0,-1-2 1 0 0,1 0-1 0 0,1 0 10 0 0,-2 3 0 0 0,1-2 1 0 0,-1 3-1 0 0,3-1 7 0 0,1 0 0 0 0,-2 0 1 0 0,3-2-1 0 0,-1 1 30 0 0,0 1 0 0 0,-3 1 1 0 0,0-2-1 0 0,0 1 67 0 0,1-1 0 0 0,-3 2 1 0 0,3-1-1 0 0,-3 0 90 0 0,-1 2 0 0 0,0-5 0 0 0,0 4 0 0 0,1-1-91 0 9,3 1 0 0-1,-3 0 0 0 1,3-2 1 0 0,-3 1-8 0 16,-1-1 1 0 1,0 2-1 0-1,1-1 1 0 0,2-1 10 0 13,1-2 0 0 0,-1 3 0 0 1,-3 0 1 0-1,0-1-78 0 18,0-1 0 0 1,0 2 0 0-1,0 0 0 0 1,0 0 43 0 19,0 1 1 0 0,0-3 0 0 0,0 2 0 0 0,0-3 8 0 7,0 0 1 0 0,0 0 0 0 0,0 2 0 0 0,0 1-5 0-19,0-1 1 0 0,0-2 0 0 1,0 1 0 0-1,0 1 2-3-24,0 1 0 3 1,0 0 0 0-1,0-4 1 0 0,0 1 19-117-14,0-1 0 117 0,0 0 1 0 0,0 0-1 0 0,0 1 135-91 2,0-1 1 91 0,0 0 0 0-1,2 1-105-39 6,2-1 1 39 0,-3 0-965-44 42,3 0-2211 2 50,-3 1-116-25 41,-1-6 3212 22-166,5-1 0 45 0,1-15 0 0 0,5-3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5:50.358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23 125 11665 227479 47078,'-7'0'-766'0'0,"1"0"2296"0"0,2 0-911 0 0,3 0 1 0 0,-4-5-144 0 0,5-3 0 0 0,0-2 445 0 0,0-1-569 0 0,0 5 0 0 0,0-1-81 0 0,0 4 1 0 0,0 0 345 0 0,0-4-38 0 0,0 4-397 0 0,0-7 1 0 0,5 5 0 0 0,3-2-21 0 0,2 3 0 0 0,1 3 0 0 0,0-1 1 0 0,1 0-18 0 0,-1-2 0 0 0,0 0 1 0 0,0 4-1 0 0,1-1-91 0 0,-1-3 1 0 0,0 3 0 0 0,2-3 0 0 0,1 3 15 0 0,1 1 1 0 0,0 0-1 0 0,-4 0 1 0 0,0 0 1 0 0,1 0 0 0 0,0 0 1 0 0,2 0-1 0 0,1 0-70 0 0,-1 0 1 0 0,2 0 0 0 0,1 0 0 0 0,0 0-27 0 0,3 0 0 0 0,0 0 0 0 0,0 0 0 0 0,-1 0 4 0 0,1 0 1 0 0,0 0-1 0 0,0 0 1 0 0,-1 0 17 0 0,1 0 1 0 0,2 0 0 0 0,0 0 0 0 0,1 0 101 0 0,-1 0 0 0 0,2 0 1 0 0,1 0-1 0 0,2 0-80 0 0,-2 0 1 0 0,2 0-1 0 0,0 0 1 0 0,-2 0-73 290 0,-1 0 0-290 0,-2 0 0 0 0,1 0 1 0 0,0 0 26 312 0,-1 0 1-312 0,-1 0 0 0 0,0 0 45 48 0,-3 0-27-48 0,1 0 0 0 0,0 0 0 0 0,0 0 0 0 0,0 0-3 0 0,-2 0 0 0 0,5 0 0 0 0,-4 0 1 0 0,3 0-45 45 0,-3 0 1-45 0,6 0-1 0 0,-4 0 1 0 0,0 0-1 0 0,0 0 18 424 0,-2 0 0-424 0,-2 0 1 0 0,-4 0-1 0 0,0 0 107 533 0,3 0 1-533 0,-2 0-1 0 0,3 0 74 247 0,0 0 1-247 0,-3 0 0 0 0,2 0-122 51 0,-2 0 0-51 0,2 0 0 0 0,1 0 0 0 0,0 0-24 3 0,1 0 0-3 0,3-4 1 0 0,-3 0-1 0 0,2 2-37 0 0,0 1 0 0 0,-4 1 0 0 0,3 0 1 0 0,-2 0-37 33 0,-2 0 1-33 0,-2 0 22 159 0,-1 0 0-159 0,-3 0-120 167 0,0 0 146-101 0,-6 0 0-66 0,4 0 169 22 0,-2 0 37-22 0,-3 0 0 0 0,6 0 221 0 0,-4 0-307 1 0,-1 0 0-1 0,8 0-152 20 0,-3 0 1-20 0,0 0 0 0 0,0 0 0 0 0,2 0-44 74 0,1 0 0-74 0,-3 0 0 0 0,1 0 78 122 0,1 0 1-122 0,1 0 0 0 0,1 0 0 171 0,0 0 0-171 0,-3 0 6 166 0,-1 0 1-166 0,-3 0-38 97 0,4 0 1-97 0,-5 0-36 44 0,5 0 229-28 0,-5 0 0-16 0,3 0 420 1 0,-2 0-126-1 0,-3 0 439 0 0,4 0-630 0 0,-5 0 798 0 0,0 0-818 2 0,0 5 0-2 0,4-3-117 2 0,-1 6 0-2 0,1-1 0 0 0,-4 5 2 0 0,0-1 0 0 0,0 0 0 0 0,0 0-36 0 0,0 1 1 0 0,0-1 0 0 0,0 0 0 0 0,0 1-18 0 0,0-1 1 0 0,0 0-1 0 0,0 1 1 0 0,0-1-59 0 0,0 0 1 0 0,0 0 0 0 0,0 1-1 0 0,0-1 36 0 0,0 0 1 0 0,0 1 0 0 0,0-1 0 0 0,0 0-94 0 0,0 0 0 0 0,0 1 0 0 0,0-1 0 0 0,0 0 7 0 0,0 1 1 0 0,0-1 0 0 0,0 0 0 0 0,0 1 1 0 0,0-1 1 0 0,0 4 0 0 0,0 0 0 0 0,0-1 60 0 0,0-2 0 0 0,0 0 1 0 0,0-1-1 0 0,0 0 41 0 0,0 1 0 0 0,0 0 0 0 0,0 2 0 0 0,0 1-41 0 0,0-1 1 0 0,0-2 0 0 0,0 0 0 0 0,0-1-39 0 0,0 0 1 0 0,0 0 0 0 0,0 1 0 0 0,0-1-37 0 0,0 0 1 0 0,0 1 0 0 0,0-1 0 0 0,0 2 59 0 0,0 2 1 0 0,0-3 0 0 0,0 3 0 0 0,0-2 5 0 0,0-2 1 0 0,0 0-1 0 0,0 1 1 0 0,0-1-14 0 0,0 0 1 0 0,0 1 0 0 0,-1-1 3 0 0,-3 0 0 0 0,3 0 1 0 0,-3 1-1 0 0,3-1 6 0 0,1 0 0 0 0,0 1 0 0 0,0-1 5 0 0,0 0 0 0 0,0 0 1 0 0,0 1-1 0 0,0-1-6 0 0,0 0 1 0 0,0 1 0 0 0,1-1 33 0 0,3 0 1 0 0,-3 1 0 0 0,3-1-25 0 0,-3 0 0 0 0,-1 0 0 0 0,0 1 0 0 0,1-1-5 0 0,3 0 0 0 0,-3-3 0 0 0,3-1 1 0 0,-1 2 10 0 0,0 1 0 0 0,-1 2 1 0 0,1-1 44 0 0,-1 0 1 0 0,-2 0-1 0 0,0 1 1 0 0,0-1 156 0 0,0 0 0 0 0,0 1 0 0 0,0-1 0 0 0,0 0-95 0 0,0 0 1 0 0,0 1-1 0 0,0-1-122 0 0,0 0 0 0 0,3-3-1292 0 0,1-1-857 0 0,0 1 1 0 0,-4-1-3005 0 30,0 1 5150 0-30,0-5 0 0 0,-5 7 0 0 0,-1-4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5:51.255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97 147 11665 224675 46708,'-11'0'-293'0'0,"-1"0"1"0"0,1 0 951 0 0,0 0 1 0 0,-1 0 10 0 0,1 0 0 0 0,4 4 512 0 0,-1 0-125 0 0,1 0-629 0 0,0-4 1 0 0,7 0-1 0 0,8 0 1 0 0,3 0-8 0 0,4 0 1 0 0,-1 0-1 0 0,5-2-254 0 0,1-1 1 0 0,1 1 0 0 0,2-3 0 0 0,1 2 0 0 0,1-1 4 0 0,1 1 1 0 0,2 2 0 0 0,-3 0 0 0 0,1-2-167 0 0,-1 0 0 0 0,3-1 0 0 0,-2 4 0 0 0,-1 0-3 0 0,-1 0 1 0 0,-1 0 0 0 0,1 0-1 0 0,1 0-44 0 0,1 0 0 0 0,2 0 0 0 0,-3 0 0 0 0,1 0 4 0 0,-1 0 1 0 0,3 0-1 0 0,-2-1 1 0 0,-1-2 39 0 0,-1-1 0 0 0,-1 0 0 0 0,-1 4 0 0 0,1 0 68 0 0,0 0 0 0 0,-2 0 0 0 0,-1 0 1 0 0,-1 0-62 0 0,1 0 0 0 0,1-1 1 0 0,1-1-1 0 0,-2-2-13 0 0,-1 1 0 0 0,-1 2 0 0 0,5 0 1 0 0,-2-2 11 6 0,-2 0 0-6 0,2-1 0 0 0,-2 4 0 0 0,1-1 84 369 0,-1-3 1-369 0,3 3 0 0 0,-4-4 0 0 0,2 1-61 371 0,-1 0 0-371 0,3 0 1 0 0,-4 3-1 0 0,4-1-70 195 0,0-2 1-195 0,1-1-1 0 0,-2 2 1 0 0,-1-1-5 51 0,-1 2 0-51 0,-1 1 1 0 0,1 1-1 0 0,-3 0 92 151 0,0 0 0-151 0,-3-4 1 0 0,2 0-1 0 0,-3 2 200 270 0,0 0 1-270 0,-1 2 0 0 0,0 0-81 206 0,1 0 0-206 0,-1 0 0 0 0,0 0 65 202 0,0 0 0-202 0,-3-3 0 0 0,0-1 309 223 0,0 1 1-223 0,-1 2 185 206 0,0 1 0-206 0,1 0-393 55 0,3 0 0-55 0,0 0 1 0 0,1 0-236 1 0,-1 0 1-1 0,0-1-471 0 0,0-3-1943 0 0,1 3-1025 0 0,-6-4 1 0 0,-2 5 3334 0 0,-8 0 0 0 0,-7-5 0 0 0,-7-1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5:58:11.854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12 187 11665 209215 57304,'0'-11'287'0'0,"0"-1"0"0"0,0 1 134 0 0,0 0 0 0 0,0 0 0 0 0,0 0 0 0 0,0-1 0 0 0,0-1 0 0 0,1-2 225 0 0,3 1 0 0 0,-2 2 0 0 0,4 1 0 0 0,1 0 215 0 0,-1 0 0 0 0,-3 4-361 0 0,5-1 0 0 0,-1 6-265 0 0,4-2 1 0 0,-5 8 0 0 0,-2 3-156 0 0,-3 3 0 0 0,-6 5 1 0 0,-2 0 3 0 0,-3-2 0 0 0,3-2 1 0 0,-1-4-1 0 0,1-2 165 0 0,1 0 0 0 0,0-4 2 0 0,2 3 0 0 0,3-8 0 0 0,-3-3 47 0 0,3-3 0 0 0,1-1 1 0 0,0 0 254 0 0,0 0 0 0 0,0 4-113 0 0,0 0-3911 0 0,0 4-3329 0 0,0-2 6800 0 0,0 5 0 0 0,-5 5 0 0 0,-1 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5:51.929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1 91 11665 227246 47467,'0'-11'144'0'0,"0"-1"0"0"0,0 5 0 0 0,0-1 0 0 0,0 0 1 0 0,0-2 1024 0 0,0-2 0 0 0,3 5 125 0 0,1-1 38 0 0,0 6-337 0 0,-4-3 0 0 0,0 6-541 0 0,0 3 0 0 0,0 2 1 0 0,0 5 73 0 0,0 1 1 0 0,0-1 0 0 0,0 0 0 0 0,0 2-204 0 0,0 2 0 0 0,0-3 0 0 0,0 5 0 0 0,0-2-82 0 0,0 0 0 0 0,0 1 0 0 0,0-2 1 0 0,0 2-29 0 0,0 2 0 0 0,4-3 0 0 0,1 2 0 0 0,0 1-52 0 0,0-1 1 0 0,0-1 0 0 0,-3 1 0 0 0,2-1-90 0 0,-2-2 1 0 0,3 0-1 0 0,-1 0 1 0 0,-1 1-312 0 0,-2-1 0 0 0,-1-2 1 0 0,0 0-1 0 0,0-1-470 0 0,0 0 1 0 0,0-3 0 0 0,0-1-785 0 0,0 2 1 0 0,0 1-1 0 0,0 1-1189 0 0,0 1 0 0 0,4-5 2680 0 0,0 1 0 0 0,4-6 0 0 0,-1 3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5:53.563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35 91 11665 229426 47400,'-12'-5'1270'0'0,"5"4"1"0"0,1-4 1164 0 0,1 0-487 0 0,1 4-1244 0 0,4-4 1 0 0,1 5-1 0 0,3 1-201 0 0,3 3 1 0 0,0-2 0 0 0,0 4-257 0 0,2-1 0 0 0,0 4 1 0 0,1-1-59 0 0,1 2 1 0 0,2 1 0 0 0,5 0 0 0 0,-2 1-107 0 0,-4-1 1 0 0,-1 0 0 0 0,1 1-1 0 0,0-1-38 0 0,3 0 1 0 0,-2 0 0 0 0,2 2 0 0 0,-3 1-59 0 0,0 1 0 0 0,-1 0 1 0 0,0-4-1 0 0,1 1 13 0 0,-1-1 0 0 0,0-1 0 0 0,1-1 108 0 0,-1-2 0 0 0,0 1 210 0 0,0 3-129 0 0,-4-5 0 0 0,-1-2 1 0 0,-4-8-106 0 0,2-3 1 0 0,0-3 0 0 0,-3-2 0 0 0,2 1-1 0 0,1-1 1 0 0,-2-2 0 0 0,1-1 0 0 0,-1 0-1 0 0,3 0 1 0 0,0 0 0 0 0,1-1 0 0 0,-1 1 0 0 0,2 0-1 0 0,-1 0 1 0 0,1 0 0 0 0,1-1 0 0 0,0 0-1 0 0,0-2 1 0 0,2 2 0 0 0,3-1 0 0 0,1 4 0 0 0,1 0-85 0 0,-1 2 0 0 0,3-6 0 0 0,1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7:05.467"/>
    </inkml:context>
    <inkml:brush xml:id="br0">
      <inkml:brushProperty name="width" value="0.05" units="cm"/>
      <inkml:brushProperty name="height" value="0.3" units="cm"/>
      <inkml:brushProperty name="color" value="#FFFFFF"/>
      <inkml:brushProperty name="inkEffects" value="pencil"/>
    </inkml:brush>
  </inkml:definitions>
  <inkml:trace contextRef="#ctx0" brushRef="#br0">514 351 11665 226853 47808,'6'-11'110'0'0,"-1"0"152"0"0,0-1 0 0 0,-3 1 1 0 0,5 0-1 0 0,-2-1 1 0 0,-2 1-1 0 0,1 0 1 0 0,0-1 351 0 0,-2 1 1 0 0,0 0 0 0 0,-2 0 0 0 0,0-1-374 0 0,0 1 0 0 0,0-4 1 0 0,0 0-1 0 0,0 1 69 0 0,0 2 0 0 0,0 0 0 0 0,-2 1 1 0 0,-1 0-124 0 0,-5-1 0 0 0,2 1 1 0 0,-2 0-1 0 0,0 1-29 0 0,-2 2 0 0 0,-2-2 1 0 0,1 3-1 0 0,0-2 18 0 0,-1 1 1 0 0,1 0 0 0 0,0 4-1 0 0,-2 1-26 0 0,-2 2 1 0 0,3 1 0 0 0,-3 0 0 0 0,2 1-79 0 0,2 3 0 0 0,-1-1 0 0 0,1 4 0 0 0,0 1 10 0 0,0-2 0 0 0,3 4 1 0 0,2-3-1 0 0,-1 3 52 0 0,1 2 1 0 0,2-1 0 0 0,-2 0 0 0 0,1 2 74 0 0,3 2 0 0 0,0-1 0 0 0,2 3 0 0 0,0 1 83 0 0,0-1 0 0 0,5 2 0 0 0,2 5 1 0 0,0 1-94 0 0,1 2 1 0 0,-2 0-1 0 0,3 0 1 0 0,-3 1-45 0 0,-1 1 0 0 0,4 4 0 0 0,-3-3 0 0 0,2 3 26 0 0,-1 1 0 0 0,-3-4 1 0 0,3-1-1 0 0,1-1 2 0 0,-2 1 0 0 0,1-4 0 0 0,-5 2 0 0 0,2-2-18 0 0,-2 1 0 0 0,1-2 1 0 0,-1 2-1 0 0,2-2-170 0 0,-1-1 0 0 0,-2-1 0 0 0,-1 1 0 0 0,0-2-169 0 0,0-2 1 0 0,0 1 0 0 0,0-3-1 0 0,0-1-599 0 0,0 0 1 0 0,-1-1-1 0 0,-2-3 1 0 0,-1-1-2190 0 0,2 0 0 0 0,-3-3 1250-580 0,1-1 0 580 0,0-3 1 0 0,3 2 1711-570 0,-3-1 0 570 0,-2-6 0 0 0,-5-5 0 0 0</inkml:trace>
  <inkml:trace contextRef="#ctx0" brushRef="#br0" timeOffset="538">50 724 11665 225746 48674,'-11'0'665'0'0,"0"0"312"0"0,0-5 1 0 0,3 4-388 0 0,0-3 1 0 0,7 1-1 0 0,1 1 1 0 0,6-2-108 0 0,5 2 0 0 0,0 0 0 0 0,1 2 0 0 0,2 0-30 0 0,1 0 1 0 0,5-3 0 0 0,0-1 0 0 0,4 1 172 0 0,3 2 1 0 0,3 1 0 0 0,-1-1 0 0 0,1-2-61 0 0,1 0 0 0 0,4-3 0 0 0,-6 4 0 0 0,1-2-62 0 0,0 2 0 0 0,-3-3 0 0 0,2 1 0 0 0,-2 0-100 0 0,-2-1 1 0 0,-5 4 0 0 0,-2-3 0 0 0,-2 2-188 0 0,-2-2 1 0 0,-1 3-1 0 0,-2-3-678 0 0,0 3 0 0 0,1 1 0 0 0,-1 0-1306 0 0,0 0 0 0 0,-3 0 0 0 0,-1 0-1531 0 0,2 0 1 0 0,-4 1 3297 0 0,-1 3 0 0 0,2 2 0 0 0,0 5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6:06:45.997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  <inkml:brush xml:id="br1">
      <inkml:brushProperty name="width" value="0.05" units="cm"/>
      <inkml:brushProperty name="height" value="0.3" units="cm"/>
      <inkml:brushProperty name="color" value="#E71224"/>
      <inkml:brushProperty name="inkEffects" value="pencil"/>
    </inkml:brush>
    <inkml:brush xml:id="br2">
      <inkml:brushProperty name="width" value="0.05" units="cm"/>
      <inkml:brushProperty name="height" value="0.3" units="cm"/>
      <inkml:brushProperty name="color" value="#66CC00"/>
      <inkml:brushProperty name="inkEffects" value="pencil"/>
    </inkml:brush>
    <inkml:brush xml:id="br3">
      <inkml:brushProperty name="width" value="0.05" units="cm"/>
      <inkml:brushProperty name="height" value="0.3" units="cm"/>
      <inkml:brushProperty name="color" value="#33CCFF"/>
      <inkml:brushProperty name="inkEffects" value="pencil"/>
    </inkml:brush>
    <inkml:brush xml:id="br4">
      <inkml:brushProperty name="width" value="0.05" units="cm"/>
      <inkml:brushProperty name="height" value="0.3" units="cm"/>
      <inkml:brushProperty name="color" value="#FFFFFF"/>
      <inkml:brushProperty name="inkEffects" value="pencil"/>
    </inkml:brush>
  </inkml:definitions>
  <inkml:trace contextRef="#ctx0" brushRef="#br0">8416 6101 11665 225732 50129,'-11'-6'2282'0'0,"4"0"1"0"0,2-1-1227 0 0,5-1-510 0 0,0 6 0 0 0,5-3-239 0 0,3 5 0 0 0,2 0 1 0 0,1 1-203 0 0,0 3 1 0 0,6-3 0 0 0,0 3 0 0 0,3-3 0 0 0,2-1 99 0 0,2 0 0 0 0,2 0 0 0 0,-1 0 0 0 0,1 0 1 0 0,-1 0 0 0 0,3-4 0 0 0,0 0 0 0 0,-1 2 22 0 0,1 1 0 0 0,2 1 0 0 0,-4 0 0 0 0,0-2-135 12 0,-3-1 1-12 0,4 1 0 0 0,0-1-1 0 0,1 1-93 133 0,0 2 0-133 0,-6 0 1 0 0,-4 0-1 0 0,-2 0-14 110 0,-2 0 1-110 0,-2 0-111 34 0,0 0-1019-34 0,-6 0-288 0 0,-1-5 0 0 0,-5 3 1 0 0,-1-4 16 0 0,-3 0 0 0 0,-2 3 0 0 0,-6 3 1414 0 0,1 0 0 0 0,0-5 0 0 0,0-2 0 0 0</inkml:trace>
  <inkml:trace contextRef="#ctx0" brushRef="#br0" timeOffset="539">8856 5976 11665 226021 50129,'-10'-7'152'0'0,"3"-1"186"0"0,3-1 1 0 0,-1 3 0 0 0,0 0 0 0 0,0 0 0 0 0,0-1 1371 7 0,2-1 0-7 0,2 1 651 42 0,1 0-926-2 0,0 4-1204-24 0,0-2 0-16 0,5 5 1 0 0,3 0-1 0 0,2 0-80 21 0,1 0 0-21 0,5 4 1 0 0,3 1-1 0 0,3 0-66 7 0,0 0 0-7 0,1 3 1 0 0,1-3-1 0 0,-1 0-83 0 0,0 0 0 0 0,2 2 0 0 0,-6-2 0 0 0,1 1-35 0 0,-1 3 0 0 0,-4-3 0 0 0,-6 1 0 0 0,-3-1 150 0 0,-1 0 1 0 0,3-2 0 0 0,-5 4 0 0 0,0 0 84 0 0,-2 2 1 0 0,-6 2-1 0 0,-4-1 1 0 0,-3 0 62 0 0,-3 1 1 0 0,-2-2 0 0 0,4-2 0 0 0,-4 0-186 0 0,0 1 1 0 0,2 0 0 0 0,-4-1-1 0 0,0-1-333 0 0,1-2 1 0 0,-3 2-1 0 0,2-2 1 0 0,-1 0-489 0 0,1 0 1 0 0,-1-1 0 0 0,5-3 0 0 0,1 2-2464 0 0,2 1 3204 0 0,5-1 0 0 0,13 2 0 0 0,6 2 0 0 0</inkml:trace>
  <inkml:trace contextRef="#ctx0" brushRef="#br0" timeOffset="1184">9139 5694 11665 230782 51255,'0'-11'395'0'0,"0"-1"-183"0"0,0 6 1 0 0,0-4 0 0 0,1 2 0 0 0,2-2 0 0 0,0-1 0 0 0,1 1 1621 0 0,1 3-1117 0 0,-4-4 1 0 0,3 6 739 0 0,-8-2-940 0 0,-2 2 0 0 0,-1 5 150 0 0,-1 0-342 0 0,5 5 0 0 0,-2 1-149 0 0,5 5 1 0 0,0 1-1 0 0,0-1-38 0 0,0 0 1 0 0,0 1-1 0 0,0 0 1 0 0,2 2-94 0 0,1 1 1 0 0,0 4 0 0 0,3-3-1 0 0,1 1 66 0 0,-1-1 1 0 0,-2 4 0 0 0,2-2 0 0 0,-1 0 0 0 0,-1 1-10 0 0,1 1 1 0 0,-4 2-1 0 0,4 0 1 0 0,-1 2-50 0 0,-1 2 0 0 0,3-6 0 0 0,-4 3-80 0 0,2-2 1 0 0,3 1 0 0 0,-2 0 0 0 0,0 1-65 0 0,0 0 0 0 0,0-1 1 0 0,-2 1-1 0 0,1-1-37 0 0,-2 1 1 0 0,-1-1-1 0 0,1 1 1 0 0,0-2 91 0 0,2-2 1 0 0,0 3 0 0 0,-4-5 0 0 0,0 2 89 0 0,0 0 0 0 0,0-4 0 0 0,0 2 1 0 0,0 0 63 0 0,0-3 1 0 0,0-2-1 0 0,1-1 1 0 0,1 1-45 0 0,2-1 1 0 0,0 0-1 0 0,-4 1 1 0 0,0-1 9 0 0,0 0 0 0 0,0-3 1 0 0,0-1-131 0 0,0 2 1 0 0,0 1-952 0 0,0 1 0 0 0,0 1 152 0 0,0-1 0 0 0,1-5 845-243 0,3-2 0 243 0,2 2 0 0 0,6 1 0 0 0</inkml:trace>
  <inkml:trace contextRef="#ctx0" brushRef="#br0" timeOffset="2556">9568 6123 11665 226339 50602,'-5'-6'2861'0'0,"5"1"1"0"0,0 5-1 0 0,6 0-1163 0 0,4 0-1460 0 0,-3 0 0 0 0,3 0 0 0 0,-2 0 0 0 0,5 0 0 0 0,2 0 0 0 0,0 0 1 0 0,1-1 85 0 0,3-3 0 0 0,-1 3 1 0 0,1-4-1 0 0,1-1-162 0 0,1-1 0 0 0,-2 1 0 0 0,-2-1 0 0 0,0 1-116 0 0,-3 0 1 0 0,-2 2-1 0 0,-1-3 1 0 0,1-2-121 0 0,-1-1 0 0 0,-3 0 0 0 0,-1 1 1 0 0,2 1-166 0 0,1 0 1 0 0,-3-2-1 0 0,0-2 33 0 0,-2 1 1 0 0,0 1-1 0 0,-3 1 1 0 0,2 2 61 0 0,-1-2-1 0 0,-3 3 1 0 0,-4-1 32 140 0,-4 2 0-140 0,-2-2 1 0 0,-2 3-1 0 0,-2 1 8 307 0,-1 2 0-307 0,-2 1 1 0 0,4 0-1 0 0,-2 0 77 188 0,1 0 0-188 0,-3 0 1 0 0,2 0-1 0 0,2 1 59 26 0,0 3 0-26 0,-2-3 1 0 0,0 4-1 0 0,1 0-35 0 0,2 3 1 0 0,0-2 0 0 0,0 2-1 0 0,-2 1 143 0 0,-1 1 0 0 0,0 1 0 0 0,3 0 0 0 0,1 1 27 0 0,0-1 0 0 0,0 0 0 0 0,-1 0 0 0 0,2 1 10 0 0,3-1 0 0 0,-2 2 0 0 0,5 0 0 0 0,2 2 22 0 0,0-1 1 0 0,2-1 0 0 0,0-2 0 0 0,0 2 44 0 0,0 2 0 0 0,0-3 0 0 0,0 3 0 0 0,2-2-136 0 0,1-2 1 0 0,0 2 0 0 0,4-1 0 0 0,1 1-24 0 0,-2-3 0 0 0,4-1 1 0 0,-2 2-1 0 0,3-1-73 0 0,4-2 0 0 0,-2 0 0 0 0,2-3 0 0 0,-3 0-104 0 0,0 0 0 0 0,3 3 0 0 0,0-4 0 0 0,0-2-206 0 0,1-1 1 0 0,-3 1 0 0 0,3 0 0 0 0,-1 2-258 0 0,0-2 0 0 0,1 0 0 0 0,-2-2 0 0 0,3 0-1024 0 0,0 0 0 0 0,2-2 0 0 0,2 0 0 0 0,-1-3-2723 0 0,-1-1 4302 0 0,-5 3 0 0 0,7-7 0 0 0,-3 4 0 0 0</inkml:trace>
  <inkml:trace contextRef="#ctx0" brushRef="#br0" timeOffset="3118">10223 6146 11665 229377 51446,'-6'-5'3944'0'0,"-4"3"1"0"0,4-1-3412 0 0,-6 6 1 0 0,5 0-1 0 0,0 4 1 0 0,1 2-53 0 0,0 1 1 0 0,2 2-1 0 0,-2 0 1 0 0,1 2-236 0 0,2 1 0 0 0,2 4 0 0 0,1-4 0 0 0,0 0-246 0 0,0 1 0 0 0,0-2 0 0 0,0 4 0 0 0,0-2-480 0 0,0-2 1 0 0,4 2-1 0 0,1-1 1 0 0,0-1-1107 0 0,0-1 1 0 0,0-2-1 0 0,-1-1 1 0 0,3-1-755 0 0,3-2 0 0 0,2-4 2340 0 0,-1 0 0 0 0,0 4 0 0 0,0-1 0 0 0</inkml:trace>
  <inkml:trace contextRef="#ctx0" brushRef="#br0" timeOffset="3119">10336 6360 11665 223298 53635,'0'-11'553'0'0,"0"5"0"0"0,0-1 1 0 0,0 4-1 0 0,1-4 1 0 0,2 0-1 0 0,2 1-302 0 0,1 1 1 0 0,-2-4-1 0 0,2 1 1 0 0,1-1 0 0 0,-1 1-112 71 0,3 0 0-71 0,-3 1 0 0 0,0-5 206 700 0,-1 1 1-700 0,3 0 167 435 0,-5-1 0-435 0,2 2 934 340 0,-1 3-67-168 0,-3-3-1129-14 0,5 9 1-158 0,-10 1-1 0 0,-1 7 1 0 0,0 3 270 79 0,0 1 0-79 0,0 1 1 0 0,2 0-1 0 0,-1 2-111 2 0,2 1 1-2 0,-3 1 0 0 0,1-2 0 0 0,2 3-502 0 0,0 0 1 0 0,2-3 0 0 0,0 1 0 0 0,0-1-1001 0 0,0 1 1 0 0,0-3 0 0 0,0 4 0 0 0,0-4-713 0 0,0-1 1 0 0,2-1-1 0 0,1-1 1801 0 0,5-1 0 0 0,-3-1 0 0 0,0 5 0 0 0</inkml:trace>
  <inkml:trace contextRef="#ctx0" brushRef="#br0" timeOffset="3120">10607 6349 11665 225303 54104,'-1'-6'1007'0'0,"-3"2"1"0"0,2 4 0 0 0,-5 4 0 0 0,1 3-1 0 0,1 3 1 0 0,-1 2-56 0 0,0-1 1 0 0,3 0 0 0 0,-2 2 0 0 0,1 1-1075 0 0,1 1 1 0 0,-5 0 0 0 0,4-4 0 0 0,0 0-1032 0 0,-1 1 0 0 0,4-1 0 0 0,-3 0 1153 0 0,3 0 0 0 0,1 1 0 0 0,0-1 0 0 0</inkml:trace>
  <inkml:trace contextRef="#ctx0" brushRef="#br0" timeOffset="3720">10675 6394 11665 225931 55245,'0'-17'1387'0'0,"1"2"1"0"0,2 6-1118 0 0,1 1 1 0 0,3 4-1 0 0,-3-3 1 0 0,0-2 2 0 0,1-1 0 0 0,-3 3 0 0 0,4-1 1 0 0,1-1-57 0 0,-1-1 1 0 0,-2 3-1 0 0,2-1 1 0 0,0 1-148 0 0,1 0 0 0 0,-5-3 1 0 0,3 4-1 0 0,-1-1 347 0 0,0-1 1 0 0,1 4 733 0 0,-2-3 98 86 0,-1-1-901 60 0,3 2 0-146 0,-5 6 1 0 0,0 7-1 0 0,0 3 128 15 0,0 2 1-15 0,-4 3 0 0 0,0 1 0 0 0,2 0 36 0 0,0 1 1 0 0,-1 3-1 0 0,-1-1 1 0 0,0 2-693 0 0,-1 2 0 0 0,4-6 0 0 0,-3 0 0 0 0,3-2-705 0 0,1 0 0 0 0,1 0 0 0 0,2-4 0 0 0,2 0-1898 0 0,1 1 2782 0 0,1-6 0 0 0,5 4 0 0 0,-1-4 0 0 0</inkml:trace>
  <inkml:trace contextRef="#ctx0" brushRef="#br0" timeOffset="4223">10867 6146 11665 228712 49920,'5'-7'1038'0'0,"3"4"1"0"0,-2 1-1 0 0,1 2 1 0 0,2 0-1 0 0,0 2 1 0 0,0 1-1 0 0,-2 5 166 0 0,2 2 1 0 0,-3 3 0 0 0,1 2-1 0 0,-1 3 1 0 0,-1 4-809 0 0,0 0 1 0 0,-1 5 0 0 0,-4-1 0 0 0,0 0-1 0 0,0 1-800 0 0,0-1 1 0 0,-5 4 0 0 0,-3-3-1 0 0,-2-1 1 0 0,-1-1 0 0 0,0-1-5913 0 0,-1-3 6316 0 0,1-6 0 0 0,-5 7 0 0 0,-2-5 0 0 0</inkml:trace>
  <inkml:trace contextRef="#ctx0" brushRef="#br0" timeOffset="5014">9353 5536 11665 229761 46941,'-17'0'-6'0'0,"1"-4"1"0"0,4 0 0 0 0,1 2-1 0 0,0 0 1 0 0,-1 1 0 0 0,1-1 0 0 0,0-2 934 0 0,-1 1 0 0 0,1 2 331 0 0,0 1-621 0 0,5 0 0 0 0,2 0 311 0 0,8 0-769 0 0,2 0 0 0 0,6 0 0 0 0,3 0 0 0 0,4 0 0 0 0,3 0 0 0 0,0 0 0 0 0,2-1 271 0 0,2-3 0 0 0,5 3 0 0 0,5-4 0 0 0,2 1-273 0 0,-2 0 0 0 0,3 1 0 0 0,0 3-153 0 0,1 0 0 0 0,-5-4 0 0 0,2 0-66 0 0,-2 1 0 0 0,-8 2 1 0 0,7 1 52 11 0,-1 0 0-11 0,-1 0 0 0 0,2 0 1 0 0,-1 0-50 188 0,-3 0 1-188 0,3 0-1 0 0,-2 0 1 0 0,4 0-71 89 0,3 0 0-89 0,0 0 0 0 0,-5 0 0 0 0,1 0 148 286 0,0 0 1-286 0,0 0-1 0 0,0 0 1 0 0,-1 0 120 583 0,-3 0 0-583 0,2 0 1 0 0,-2 0-1 0 0,2 0-124 388 0,-2 0 0-388 0,3 0 1 0 0,-3 0-1 0 0,2 0-132 125 0,2 0 1-125 0,-1 0-1 0 0,-2 0 1 0 0,-2 0-117 228 0,-1 0 0-228 0,2 0 0 0 0,-4 0 0 0 0,-1 0 137 431 0,-1 0 1-431 0,-1 0 0 0 0,-1 0 0 0 0,1 0 113 422 0,0 0 0-422 0,-5 0 0 0 0,1-1 0 0 0,0-2-8 258 0,-1 0 0-258 0,2-1 0 0 0,-4 4 0 0 0,0 0 13 150 0,1 0 0-150 0,3-4 1 0 0,-3 0-1 0 0,1 2-122 251 0,-3 1 1-251 0,1-1 0 0 0,-1 0-1 0 0,-1-2 19 368 0,-1 2 0-368 0,-2 0 0 0 0,0 2 642 382 0,1 0 665-182 0,-6 0-402-157 0,-1 0-647-36 0,-5 0 1-7 0,1 0-31 9 0,3 0 1-9 0,-2 0 0 0 0,5 2 49 74 0,-2 1 0-74 0,2 0 1 0 0,-2 4 9 48 0,1 2 0-48 0,-2 1 0 0 0,3 2 0 0 0,-2-1-53 3 0,-3 0 0-3 0,3 0 1 0 0,-1 1-1 0 0,0-1 1 0 0,-1 0 31 0 7,1 1 0 0 0,0-1 1 0 0,-4 0-136 0 9,0 0 1 0 0,4 5 0 0 0,1-1 0 0 0,0-2-82 0-4,0 0 1 0 1,0 2 0 0-1,-3 1 0 0 0,2 1-3 0 8,-1-1 0 0 0,2 3 0 0 0,-2-3 0 0 0,0 0 0 0 0,-2 2-59 0 42,-1 0 0 0 1,0-1 1 0 0,0 3 5 0 0,0-1 0 0 0,0 0 0 0 0,-1 2 0 0-1,-2-1-56 0 10,0-1 1 0-1,-1 0 0 0 0,4 2 0 0 1,0-1 0 0-1,0-2-27 0 24,0-2 1 0-1,-1 3-1 0 1,-2-3 155 0-60,-1 2 1 0 0,0-4 0 0 1,4 2 0 0-1,-1-1 0 0 0,-1 0 9 0-4,-2-1 0 0 0,0 0 0 0-1,4 0 1 0 1,0 1 44 0-10,0-1 1 0 0,0 2-1 0 0,0-1 1 0 0,-1-1 25 0 17,-3-2 0 0-1,3 1 0 0 1,-3 1-54 0 3,3 1 1 0 0,1 0 0 0 0,0-4-1 0-1,0 0 5 0 23,0 1 0 0-1,0-1 0 0 0,0 0 1 0 1,0 1 31 0 5,0-1 1 0 1,0 0 0 0 0,0 0 0 0-1,1 1 55 0 14,3-1 0 0-1,-3 0 1 0 1,4 1-134 0-30,0-1 1 0 1,-2-1-1 0-1,3-1 1 0 0,0-3-1057 0 10,1-1 0 0 0,-4 3 0 0-1,4-3-5898 0 71,-2 1 6954 0-132,-2-4 0 0 0,-3 3 0 0 0,0-5 0 0 0</inkml:trace>
  <inkml:trace contextRef="#ctx0" brushRef="#br0" timeOffset="6089">9274 6790 11665 223064 50009,'-7'0'-445'0'0,"1"-2"0"0"0,-1 0 0 0 0,1-2 578 0 0,-3 2 1 0 0,3 0 225 0 0,-2 2 0 0 0,5 0 512 0 0,-5 0 170 0 0,6 0-679 0 0,-3 0 0 0 0,6 0 3 0 0,3 0 0 0 0,-3-1 506 0 0,3-3-430 0 0,-3 3 1 0 0,0-4-1 0 0,3 5-156 0 0,3 0 0 0 0,3-4 0 0 0,2 0 1 0 0,-1 2-1 0 0,0 1-4 0 0,1 1 1 0 0,3 0 0 0 0,0 0 0 0 0,0 0-44 0 0,1 0 1 0 0,-2 0 0 0 0,3 0-1 0 0,1 0-43 0 0,0 0 0 0 0,-3 0 0 0 0,2 0 0 0 0,1 0-53 0 0,-1 0 0 0 0,-2 0 0 0 0,4 0 0 0 0,0 0-112 0 0,-1 0 1 0 0,3 0 0 0 0,-2 0 0 0 0,2 0-131 0 0,2 0 1 0 0,1 0-64 0 0,2 0 1 0 0,-2 0 129 0 0,2 0 0 0 0,-2 0 0 0 0,-1 0 0 0 0,-1 0 0 0 0,1 0 71 209 0,-1 0 0-209 0,-3 0 0 0 0,0 0 0 0 0,1 0-13 338 0,1 0 1-338 0,2 0 0 0 0,0 0 0 0 0,-1 0-100 159 0,1 0 1-159 0,-1 0 0 0 0,1 0 0 0 0,0-2 0 0 0,-1 0 15 208 0,1-2 1-208 0,-1 0-1 0 0,0 4 40 372 0,-3 0 0-372 0,1 0 0 0 0,-4 0 0 0 0,2-1-45 387 0,2-3 0-387 0,0 3 0 0 0,0-3 1 0 0,-3 3-21 453 0,0 1 0-453 0,3 0 1 0 0,-1-1-1 0 0,2-2-35 370 0,2 0 0-370 0,-1-2 1 0 0,1 2-1 0 0,-1-1 87 324 0,1 2 1-324 0,-1 0 0 0 0,0 2 0 0 0,-2-1 85 237 0,-1-3 1-237 0,-5 3 0 0 0,2-3 0 0 0,-1 3 53 233 0,0 1 0-233 0,1 0 0 0 0,-1-1 0 0 0,3-2-92 240 0,-1 0 1-240 0,4-1-1 0 0,-6 4 1 0 0,0 0-12 424 0,1 0 0-424 0,-3-4 0 0 0,2 0 1 0 0,-3 2 11 365 0,-1 1 0-365 0,1 1 1 0 0,-1-2-1 0 0,0 0 32 249 0,1-2 1-249 0,-1 0 0 0 0,0 4 0 0 0,1 0 57 196 0,-1 0 1-196 0,5 0-46 122 0,3 0 1-122 0,-3 0-1 0 0,-1 0 1 0 0,-2 0 31 50 0,-2 0 1-50 0,1 0 0 0 0,-1 0-1 0 0,0 0 62 26 0,0 0 1-26 0,1 0 0 0 0,-1 0 0 0 0,2 0 21 125 0,2 0 1-125 0,-3 0 0 0 0,3 0-1 0 0,-2 0-59 142 0,-2 0 1-142 0,0-3-1 0 0,2-1 1 0 0,1 0 81 220 0,1-1 1-220 0,0 4 0 0 0,-4-3 58 271 0,0 3 0-271 0,1-3 0 0 0,-1 0 0 0 0,0 2 365 276 0,1 0 0-276 0,-5 1 91 190 0,1-3 0-190 0,-5 3 273 151 0,5-3-3281-43 0,-6 3-2296-44 0,3 1 4587-62 0,-5 0 0-2 0,-5-5 0 0 0,-1-1 0 0 0</inkml:trace>
  <inkml:trace contextRef="#ctx0" brushRef="#br1" timeOffset="-114737">3773 407 11665 217755 52640,'-7'0'1032'0'0,"-1"0"1162"0"0,-1 0-1146 0 0,-1 0 100 0 0,-1 0 51 0 0,5 5-634 0 0,1-3 1 0 0,6 3-217 0 0,3-5 0 0 0,2 0 0 0 0,5 0-164 0 0,1 0 1 0 0,-1-4 0 0 0,0 0-1 0 0,0 2 24 0 0,1 0 1 0 0,3 2 0 0 0,0 0 0 0 0,-1 0-42 0 0,-2 0 0 0 0,3 0 0 0 0,2-1 0 0 0,-1-1 22 0 0,0-2 0 0 0,1 0 0 0 0,-2 3 1 0 0,2-2-4 0 0,1-1 0 0 0,2 1 1 0 0,-4 3-1 0 0,0-2-53 0 0,1-1 0 0 0,2 1 0 0 0,-3-1 1 0 0,0 1-57 0 0,1 2 1 0 0,-2 0 0 0 0,-4 0 0 0 0,0 0-8 0 0,1 0 1 0 0,-1 0-1 0 0,0 0 85 0 0,0 0 1 0 0,-3 0-79 0 0,-1 0 1 0 0,-3 0 0 0 0,2-1-401 0 0,0-3-952 0 0,-3 3 0 0 0,-3-5 0 0 0,-1 3-3760 0 0,-3 0 5034 0 0,3-1 0 0 0,-9 4 0 0 0,4 0 0 0 0</inkml:trace>
  <inkml:trace contextRef="#ctx0" brushRef="#br1" timeOffset="-114103">3943 452 11665 216251 54187,'-5'-11'1735'0'0,"2"5"1"0"0,-3 1 1212 0 0,1 0-2113 0 0,1 4 1 0 0,3-4-1 0 0,-2 6 307 0 0,-1 3-983 0 0,-4 2 1 0 0,6 5 0 0 0,-3-1 0 0 0,2-1 0 0 0,-1-1 41 0 0,1 0 1 0 0,2-1 0 0 0,0 0-151 0 0,-3 2 1 0 0,3 1 0 0 0,-3 1 0 0 0,3 1 0 0 0,1-1-47 0 0,0 0 0 0 0,-4 0 0 0 0,0 1-28 0 0,2-1 0 0 0,1 0 1 0 0,-1 1-1 0 0,0-1 32 0 0,-2 0 1 0 0,0 4 0 0 0,4 0-1 0 0,0-1 5 0 0,0-1 1 0 0,0-2 0 0 0,0 0 0 0 0,0 1 54 0 0,0-1 0 0 0,1-1 0 0 0,2-1 0 0 0,1-2 1 0 0,-2 2 0 0 0,0-3 0 0 0,-1 2 17 0 0,3 1 0 0 0,-2-1 1 0 0,6 0-1 0 0,-1-3 17 0 0,-1 0 1 0 0,4-4-1 0 0,-1 3 1 0 0,4-3-149 0 0,2-1 1 0 0,0 0 0 0 0,-3 0 0 0 0,2 0-360 0 0,1 0 1 0 0,4 0 0 0 0,-4-1 0 0 0,-1-2-560 0 0,-1 0 1 0 0,-2-5 0 0 0,0 4 0 0 0,0 1-890 0 0,1-2 1 0 0,-1 2 1850 0 0,0-4 0 0 0,1-1 0 0 0,-1-3 0 0 0</inkml:trace>
  <inkml:trace contextRef="#ctx0" brushRef="#br1" timeOffset="-113292">4281 735 11665 214320 52466,'5'-6'646'0'0,"-3"1"0"0"0,3 3 1242 0 0,-5-1-969 0 0,0 1 1 0 0,-1-3-194 0 0,-3 5 1 0 0,1 0 322 0 0,-4 0 1 0 0,3 0-354 0 0,-4 0 1 0 0,5 0-324 0 0,-5 0 1 0 0,4 2-136 0 0,-3 1 1 0 0,3 0 0 0 0,-2 4-20 0 0,1 2 1 0 0,0-4-1 0 0,2 0-128 0 0,-1 0 0 0 0,-1 0 0 0 0,3 4-84 0 0,-2-1 1 0 0,0-1 0 0 0,4 4 0 0 0,0 1 34 0 0,0-1 0 0 0,0-4 1 0 0,0 1 17 0 0,0 1 0 0 0,4-3 0 0 0,0 2 10 0 0,-2 0 0 0 0,3 2 1 0 0,0 0-53 0 0,2-2 1 0 0,-5 2 0 0 0,3-4-9 0 0,0 1 0 0 0,2 1 0 0 0,4-4 0 0 0,0 0 1 0 0,0 1 0 0 0,-3-4 1 0 0,0 3-1 0 0,0-3 0 0 0,2-1 1 0 0,2 0-7 0 0,-1 0 1 0 0,0 0-21 0 0,1 0 0 0 0,-5-4-1 0 0,1 1 1 0 0,0-1-46 0 0,2-1 0 0 0,-2-1 0 0 0,-1-6 0 0 0,1 1 14 0 0,-2 0 1 0 0,3-1-52 0 0,-5 1 0 0 0,0-4 1 0 0,-3 0-1 0 0,1 1 1 0 0,2 2-269 0 0,-1 0 0 0 0,-6 1 0 0 0,-2 0 291 0 0,-1-1 0 0 0,-2 2 1 0 0,-3 2-1 0 0,0 1 72 0 0,-1 2 0 0 0,-3 2 0 0 0,-1 3 0 0 0,0 0 186 0 0,-1 0 1 0 0,2 0 0 0 0,3 0 0 0 0,-2 1 213 0 0,-1 3 1 0 0,0-2 0 0 0,4 4 266 0 0,-1-1-2271 0 0,1 4 1 0 0,1-3-143 0 0,2 6 1 0 0,8-6 1748 0 0,8-2 0 0 0,7-3 0 0 0,3-1 0 0 0</inkml:trace>
  <inkml:trace contextRef="#ctx0" brushRef="#br1" timeOffset="-111568">3299 283 11665 224814 51232,'-4'-7'1055'0'0,"0"-1"0"0"0,0 4 1 0 0,3-2-19-607 0,-3 1-505 511 0,3 1 0 96 0,-5 0 158-4 0,2 1-261 2 0,3-1-61-33 0,-4 4 1 35 0,5-1-216-28 0,0-3 240 21 0,0 3 237 7 0,0-4-411 0 0,0 5 1 0 0,-1 0 38 0 0,-3 0 0 0 0,3 1-117 0 0,-3 3 1 0 0,3 2 0 0 0,-1 4-30 0 0,-1-3 0 0 0,1 3 0 0 0,-2-2 0 0 0,3 2-30 0 0,1 1 1 0 0,0 1-1 0 0,-1-1 1 0 0,-2 0-27-5 0,0 1 1 5 0,-1-1 0 0 0,4 1-1 0 0,0 2 11-146 0,0 1 0 146 0,0 4 0 0 0,0-3 0 0 0,0 2-71-323 0,0 2 1 323 0,0-2 0 0 0,0 0 0 0 0,0 3-11-546 0,0 0 0 546 0,0 3 1 0 0,0 1-1 0 0,1 1 0 0 0,2-1 5-922 0,0-1 1 922 0,1-1 0 0 0,-3-1 0 0 0,2 0 10-973 0,1-4 0 973 0,1 4 0 0 0,-3-3 1 0 0,2 1 0-655 0,-1-1 0 655 0,2 2 1 0 0,-2-4-1 0 0,0 2 30-472 0,-2 0 0 472 0,3-4 0 0 0,0 4 0 0 0,-2 0 105-438 0,-1-2 0 438 0,-1 3 0 0 0,2-3 0 0 0,0-1 31-487 0,2 0 0 487 0,0 3 1 0 0,-4-4-1 0 0,0 0-29-740 0,0 2 0 740 0,0-5 0 0 0,0 3 40-804 0,0-2 0 804 0,0-2-764-564 0,0 0 1 564 0,0-3-731-301 0,0-1 1 301 0,1-5 0 0 0,1-2-622-70 0,2-7 0 70 0,1-4 1935 0 0,-1-4 0 0 0,2-2 0 0 0,6-6 0 0 0</inkml:trace>
  <inkml:trace contextRef="#ctx0" brushRef="#br1" timeOffset="-110187">3254 238 11665 224978 51257,'0'-11'484'0'0,"0"-1"135"0"0,0 1 0 0 0,0 3-47 0 0,0 1 1 0 0,-2 4 442 0 0,-1 0-301 0 0,1 1-351 0 0,-3 2 1 0 0,6 0-141 0 0,3 0 0 0 0,3-1 1 0 0,4-1-44 0 0,0-2 1 0 0,0 0 0 0 0,1 4-1 0 0,0 0-7 0 0,3 0 1 0 0,-2 0 0 0 0,3 0 0 0 0,-1 0-19 0 0,0 0 1 0 0,4 0 0 0 0,-3 0-1 0 0,1 0-46 0 0,-1 0 0 0 0,4 0 1 0 0,-1 0-1 0 0,2 0-18 0 0,2 0 0 0 0,0 0 0 0 0,-1 0 0 0 0,1 0-176 0 0,-1 0 1 0 0,1-4 0 0 0,-1 1 0 0 0,0 0 173 0 0,-3 2 0 0 0,2 1 0 0 0,-2 0 0 0 0,1-1 0 0 0,-1-3 1 0 0,2 3 0 0 0,-3-3 0 0 0,0 2-46 0 0,1 2 0 0 0,-1 0 0 0 0,2 0 0 0 0,-1 0 0 0 0,1 0-67 0 0,1 0 1 0 0,1 0 0 0 0,-2 0 61 0 0,-2 0 1 0 0,1 0-1 0 0,4 0 1 0 0,-1 0 21 0 0,1 0 0 0 0,0 0 1 0 0,-1 0-1 0 0,0 0-26 0 0,-4 0 1 0 0,2 0 0 0 0,-3 0 0 0 0,-1 0-23 0 0,0 0 1 0 0,3 0 0 0 0,-4 0-1 0 0,0 0-53 0 0,2 0 0 0 0,-5 0 1 0 0,5 0-1 0 0,-2 0 48 0 0,0 0 1 0 0,5-1 0 0 0,-3-1 0 0 0,1-2-21 0 0,-3 1 0 0 0,-3 2 0 0 0,0 1 1 0 0,-1-1-13 0 0,0-3 1 0 0,1 3 53 0 0,-1-3 1 0 0,-1 2 0 0 0,-1-1 7 0 0,-2-1 1 0 0,-3 1-1 0 0,4 3-46 0 0,0 0 1 0 0,-1-2 0 0 0,0 0 0 0 0,2-2 0 0 0,1 2-20 0 0,1 0 1 0 0,1 2 0 0 0,-1-1 0 0 0,0-1-43 0 0,1-2 0 0 0,-5 0 34 0 0,1 4 576 0 0,-1 0-52 0 0,-1 0-389 0 0,4 0 1 0 0,-3 0-103 0 0,4 0 0 0 0,-3 0-131 0 0,-1 0 0 0 0,-3 0 66 0 0,3 0 354 0 0,-4 0-161 0 0,2 0 0 0 0,-4 0 930 0 0,3 0-770 0 0,-3 0 0 0 0,4 1 0 0 0,-5 3-127 0 0,0 4 0 0 0,0-2 1 0 0,0 1-1 0 0,0 2-33 0 0,0 1 0 0 0,0-1 1 0 0,0 1-1 0 0,0 3-24 0 0,0-1 0 0 0,0 1 1 0 0,0-2-1 0 0,1 2 0 0 0,3 2 1 0 0,-3-3-1 0 0,3 4 1 0 0,-3 0-62 0 0,-1-1 0 0 0,0 3 0 0 0,0-1 0 0 0,0 0 8 0 0,0 3 1 0 0,0-2 0 0 0,0 1-1 0 0,0 0-13 0 0,0-2 1 0 0,0 4 0 0 0,0-3 0 0 0,0 1-123 0 0,0 0 0 0 0,0-2 0 0 0,0 3 1 0 0,0-2 131 0 0,0-2 0 0 0,2 3 1 0 0,0-4-1 0 0,2-1 25 0 0,-1-1 0 0 0,-2 2 1 0 0,-1 0-1 0 0,0-2-47-59 0,0 0 1 59 0,0 2 0 0 0,0 0 0 0 0,0-1-21-398 0,0-2 0 398 0,0 4 1 0 0,0-1-1 0 0,1-2 13-418 0,3 0 1 418 0,-3-2 0 0 0,3 1 0 0 0,-2-1-60-412 0,2 0 1 412 0,-3 5 0 0 0,3 2 71-266 0,-3 0 1 266 0,1-2 0 0 0,0-4 0 0 0,2 2 0 0 0,-2 1 88-257 0,0-1 1 257 0,-2 2 0 0 0,0 0 69-377 0,0-3 1 377 0,0 4 0 0 0,0-2-1 0 0,0 0-127-485 0,0 1 0 485 0,0-2 0 0 0,0 3 1 0 0,0 0-129-685 0,0-3 1 685 0,1-2 0 0 0,1-1 0 0 0,2 1-680-682 0,-1-1 0 682 0,-1-3 0 0 0,1-1-2066-485 0,1 2 0 485 0,4-4-4095-206 0,0-1 6906 198 0,-3-3 0 8 0,5 4 0 0 0,-4 1 0 0 0</inkml:trace>
  <inkml:trace contextRef="#ctx0" brushRef="#br1" timeOffset="-108786">3333 1288 11665 219786 53332,'0'-7'-756'0'0,"0"-1"0"0"0,0 0 1036-208 0,0-3 1 208 0,-2 4-1 0 0,-1-1 27-1 0,-5 0 1 1 0,3 1 66 0 0,1 0 0 0 0,2 4 133 0 0,-2 0 0 0 0,3 0-30 0 0,-3-1 0 0 0,1 3 169 0 0,0-3 0 0 0,0 3 78 0 0,-4 1-241 0 0,4 0 1 0 0,-3 4-79 0 0,2 0 0 0 0,3 1-73 0 0,-3-2 1 0 0,3 4-109-5 0,1 4 1 5 0,0-4 0 0 0,1 1-150-33 0,3 1 1 33 0,-3-3-1 0 0,3 2-14-53 0,-3 0 1 53 0,0-1 45-31 0,3 0 1 31 0,-3-3 0 0 0,4 2 56-81 0,0-1 1 81 0,-3 0 100-145 0,1-1-215 109 0,-1-3 0 36 0,1 6 123 0 0,1-4 1 0 0,5-1-9 0 0,-1 1 0 0 0,-2-1 0 0 0,1-2-20 0 0,2 0 0 0 0,-3 0 0 0 0,2 0 17 0 0,1 0 1 0 0,1 0 0 0 0,1 0 0 0 0,0 0-60 0 0,1 0 0 0 0,3 0 0 0 0,0 0 0 0 0,0 0-71 0 0,1 0 0 0 0,-2 0 0 0 0,4-2 0 0 0,-1 0 53 0 0,1-2 1 0 0,-3 0 0 0 0,4 4 0 0 0,-1 0 3 0 0,0 0 0 0 0,2 0 0 0 0,-4-1 0 0 0,2-1-23 0 0,2-2 0 0 0,0 0 0 0 0,0 4 0 0 0,-1 0-49 0 0,1 0 1 0 0,1 0 0 0 0,3-1 0 0 0,0-2-34 0 0,-1-1 0 0 0,6 1 1 0 0,-7 1-1 0 0,2 0 43 0 0,0-2 1 0 0,-2 0 0 0 0,2 4 0 0 0,1 0 18 0 0,2 0 0 0 0,-1-1 0 0 0,-3-1 0 0 0,-1-2-24 0 0,1 1 0 0 0,-2 2 0 0 0,-1 1 0 0 0,-1-1-17 0 0,1-3 0 0 0,0 3 0 0 0,0-3 1 0 0,-2 3-40 0 0,-2 1 1 0 0,3 0-1 0 0,-3 0 1 0 0,1 0-50 0 0,-1 0 1 0 0,3 0 0 0 0,-4 0 0 0 0,-1 0 41 0 0,-2 0 0 0 0,3 0 0 0 0,0 0 0 0 0,-1 0 84 0 0,-1 0 1 0 0,-6 0 0 0 0,1 0 0 0 0,1 0 88 0 0,1 0 1 0 0,1-1 0 0 0,0-2-49 0 0,1-1 0 0 0,-1 0 1 0 0,0 4-18 0 0,0 0 0 0 0,1 0 0 0 0,-1 0-16 0 0,0 0 0 0 0,1-3 1 0 0,-1-1 13 0 0,0 1 0 0 0,-3 2 1 0 0,-1 1-1 0 0,2 0 54 0 0,1 0 0 0 0,1 0 0 0 0,1 0-6 0 0,-1 0 0 0 0,0 0 0 0 0,1 0 193 0 0,-1 0 0 0 0,-4 0 135 0 0,1 0 0 0 0,-4 0 511 0 0,3 0 203 0 0,-4 0-828 0 0,7 0 0 0 0,-9 1-536 0 0,3 3-662 0 0,-3-3 386 0 0,4 4-961 0 0,-4-5 1446 0 0,4 0 0 0 0,-10 6 0 0 0,-1 0 0 0 0</inkml:trace>
  <inkml:trace contextRef="#ctx0" brushRef="#br1" timeOffset="-40409">4948 757 11665 238624 42495,'-11'0'434'0'365,"-1"0"0"0"0,1-3 459 0-158,0-1-75 0-158,-1-5-319 0-49,1 3 0 0 0,5-2 593 0 0,2 1-476 0 0,3 4-109 0 0,1-2-284 0 0,0 5 0 0 0,5 0 0 0 0,2 0 0 0 0,3 0 25 0 0,2 0 1 0 0,3 0 0 0 0,1 0 0 0 0,2 0-97 0 0,2 0 0 0 0,2 0 0 0 0,5 0 0 0 0,2 0-120 0 0,-1 0 0 0 0,5 0 0 0 0,-3 0 1 0 0,2 0 13 0 0,-2 0 1 0 0,6 0 0 0 0,-2 0 0 0 0,1 0-18 0 0,0 0 0 0 0,-5 0 0 0 0,1 0 1 0 0,0 0-36 0 4,2 0 0 0 0,-3 0 0 0 0,0-1 0 0 0,0-1-24 0 25,-1-2 1 0 0,2 0-1 0 0,-4 4 103 0-6,-2 0 1 0 0,-2 0 0 0 0,0 0 0 0 0,0 0-12 0-14,-1 0 1 0 1,0 0 0 0-1,-2-1 0 0 1,-2-2-1 0 0,3-1 3 0 6,0 2 0 0 0,-2 1 1 0 0,-2 1-1 0 0,1 0 30 0 19,-1 0 1 0-1,-3 0-1 0 0,3 0 1 0 0,-2 0 26 0-4,0 0 1 0 0,1 0 0 0 0,-2 0 0 0 0,1 0-11 0-14,-1 0 1 0 0,2-4-1 0-1,-1 0 1 0 1,-1 2 9 0-14,-2 0 0 0 0,0 2 0 0 0,-1 0 0 0 0,0 0-1 0-2,1 0 0 0 0,-1 0 0 0 0,0 0 0 0 0,0 0 59 0 0,1 0 0 0 0,-1 0 0 0 0,2 0 0 0 0,0 0 117 0 0,3 0 0 0 0,-1 0 0 0 0,-3-1 1 0 0,2-1 4 0 0,1-2 0 0 0,0 0 0 0 0,-4 3 0 0 0,1-2-194 0 0,-1 0 0 0 0,0-1 1 0 0,1 3-189 119 0,-1-3 1-119 0,-4 3-1226 223 11,1-3 0-223-1,-7 3-865 129 48,-1 1 1-129 0,-5 5 2169 8-58,-6 2 0-8 0,-5 8 0 0 0,-2 3 0 0 0</inkml:trace>
  <inkml:trace contextRef="#ctx0" brushRef="#br1" timeOffset="-39382">6213 577 11665 237661 50025,'-7'-4'-104'0'0,"-1"-1"1"0"0,-1-1 0 0 0,-1-2 472 0 0,-1 2 0 0 0,3-3 0 0 0,1 5 1 0 0,-1 1-1 0 0,1-1 0 0 0,-1 0 424 0 0,-1 2 0 0 0,3-4 169 0 0,-1 3 783 0 0,4-1-1433 0 0,-2 4 1 0 0,6 0 0 0 0,3 0-1 0 0,5 1-131 0 0,5 3 1 0 0,0-2 0 0 0,4 5-1 0 0,2-1 1 0 0,2 0-7 0 0,0 3 0 0 0,2-3 0 0 0,1 1 0 0 0,2-1-92 0 0,-2 0 1 0 0,2-2 0 0 0,-1 4-1 0 0,-4-1-152 0 0,-2-1 1 0 0,-6 3-1 0 0,1-4 78 0 0,-2 1 0 0 0,-3 2 1 0 0,-3 3 58 0 0,-3 1 1 0 0,-4-1 0 0 0,-4 0 109 0 0,-3 0 0 0 0,-5 1 0 0 0,-1-1 0 0 0,-3 0 95 0 0,3 1 1 0 0,-4-1 0 0 0,1 0 0 0 0,0 0-263 0 0,-1 1 0 0 0,-1-1 0 0 0,3 0 1 0 0,-1 1-279 0 0,0-1 0 0 0,4 0 0 0 0,-3-1-436 0 0,2-2 1 0 0,2 2-1 0 0,-1-4 1 0 0,2 2-1 0 0,2-2-760 0 0,0-1 1463 0 0,6 4 0 0 0,-4-8 0 0 0,6 4 0 0 0</inkml:trace>
  <inkml:trace contextRef="#ctx0" brushRef="#br1" timeOffset="-37887">6518 159 11665 239472 44465,'0'-12'193'0'114,"0"5"1"0"0,-1-1-1 0 0,-2 0 244 0-87,0-2 0 0 0,-1 2 0 0 0,4 1 0 0 0,0-2-90 0-27,0-1 1 0 0,0 2 0 0 0,0 1 0 0 0,-1-1 0 0 0,-2 1 212 0 0,-1-1 1 0 0,0 4 0 0 0,3-2 1017 0 0,-3 1-1525 0 11,3 1 0 0 0,-4 5 0 0 0,5 3 0 0 0,0 4 0 0 0,0 2 0 0 0,0 1 0 0 0,0 0 0 0 0,0 1 0 0 0,0-1 0 0 0,0 0 0 0 0,-1-1 0 0 0,-2 0 0 0 0,0 0 0 0-1,0 3 0 0 1,2 0 0 0 0,1-1 0 0 0,0-1 0 0 0,1 2 0 0 0,2 1 0 0 0,0 1 0 0 0,1 0 0 0 0,0 0 0 0 0,0 1 0 0 0,-2 1 0 0 0,1 0 0 0 0,-1 1 0 0 0,2 1 0 0 0,-1-1 0 0 0,-2 1 0 0 0,-1 1 0 0 0,0 2 0 0 0,0-1 0 0 0,0-1 0 0 0,1-1 0 0 0,2 1 0 0-1,0 0 0 0 1,1 1 0 0 0,0-1 0 0 0,1 2 0 0 0,0-3 0 0 0,0-1 0 0 0,-3 0 0 0 0,0 1 0 0 0,-2 0 0 0 0,0-2 0 0 0,0 1 0 0 0,0-2 0 0 0,0 2 0 0 0,1-2 0 0 0,1 2 0 0 0,2-2 0 0 0,-1 1 0 0 0,-2 0 0 0 0,0-1 0 0 0,2-1 0 0 0,1 0 0 0 0,-2 0 0 0 0,1-1 0 0-1,-1-1 0 0 1,2-2 0 0 0,0 0 0 0 0,-1 1 0 0 0,1-1 0 0 0,-1 0 0 0 0,-2 0 0 0 0,-1 1 0 0 0,0-1 0 0 0,0 0 0 0 0,0 2 0 0 0,0 1 0 0 0,0 1 0 0 0,0-1 0 0 0,0-1 0 0 0,0 1 0 0 0,0 1 0 0 0,0 0 0 0 0,0 0 0 0 0,0 0 0 0 0,0-1 0 0 0,0-1 0 0 0,0-2 0 0-1,0 0 0 0 1,0 1 0 0 0,0-1 0 0 0,0 0 0 0 0,0 0 0 0 0,0 1-53 0-11,0-1 0 0 0,0-10 0 0 0,0-2 0 0 0</inkml:trace>
  <inkml:trace contextRef="#ctx0" brushRef="#br1" timeOffset="-35912">6575 57 11665 236338 48029,'-12'-10'70'0'0,"1"1"1"0"0,0 3 0 0 0,-1 0-1 0 0,1 1 1 0 0,0 0 1088 0 0,-1 2 1 0 0,1 1 992 0 0,0-2-657 0 0,0 3-1141 0 0,4-4 1 0 0,4 6 0 0 0,6 1 0 0 0,6 2-35 0 0,5-1 1 0 0,0 2 0 0 0,5-2-1 0 0,1 0 1 0 0,2-1 0 0 0,5 1 122 0 0,3 1 1 0 0,0 0-387 0 0,4-4 1 0 0,-3 0 0 0 0,7 0-43 0 0,-3 0 1 0 0,0 0 0 0 0,1 0-1 0 0,2 0 34 0 0,-2 0 1 0 0,1 0-1 0 0,-1 0 1 0 0,2 0 0 0 0,0 0-53 0 0,0 0 1 0 0,1 0-1 0 0,4 0-190 0 0,-1 0 1 0 0,-6 0-1 0 0,2 0 1 0 0,-3 0 18 0 0,-1 0 0 0 0,-2 3 0 0 0,0 1 1 0 0,-5 0 190 0 0,-3 1 0 0 0,1-4 0 0 0,-6 4 0 0 0,1-1 95 0 0,-1 0 1 0 0,2-1 0 0 0,-3-1 0 0 0,1 0-47 0 0,-1 2 0 0 0,1 0 0 0 0,4-4 0 0 0,-1 0-86 0 0,1 0 0 0 0,0 0 0 0 0,-1 0 1 0 0,1 0-61 0 0,-1 0 1 0 0,-4 0 0 0 0,-3 0 0 0 0,-2 0 119 0 0,-2 0 1 0 0,0 0 0 0 0,0 0-1 0 0,0-2-65 0 0,-4-1 1 0 0,3 1 0 0 0,-2-1-105 0 0,2 1 0 0 0,5 2 0 0 0,1 0 0 0 0,0 0-53 0 0,1 0 0 0 0,2-3 0 0 0,-3-1 0 0 0,0 1 195 0 0,0 2 0 0 0,0 1 1 0 0,-5 0-1 0 0,0 0 691 0 0,0 0-73 0 0,1 0 0 0 0,-5 0 818 0 0,1 0-659 0 0,-6 0-833 0 0,3 0 0 0 0,-5-1 1 0 0,2-2 179 0 0,1 0-477 0 0,-1-1 385 0 0,3 4 1 0 0,-4 0 299 0 0,3 0 456 0 0,-3 0 151 0 0,4 0-908 9 0,-5 0 1013-6 0,0 0-933-3 0,0 5 1 0 0,0 1 0 0 0,0 5 0 0 0,0 1 67 0 0,0-1 1 0 0,0 0 0 0 0,0 1 0 0 0,0-1-150 0 0,0 0 1 0 0,1 0 0 0 0,2 2 0 0 0,0 1 54 0 0,0 1 1 0 0,-2 4 0 0 0,-1-3-1 0 0,0 0-12 0 0,0 1 0 0 0,1 3 0 0 0,2-3 0 0 0,1 2-90 0 0,-2 0 0 0 0,-1 0 1 0 0,1 3-1 0 0,0 1-54 0 0,2 0 0 0 0,0-1 0 0 0,-4 1 0 0 0,0-1 0 0 0,0 1 70 0 0,0 0 1 0 0,0-2 0 0 0,0-1-6 0 0,0-1 0 0 0,0 0 0 0 0,0 3 0 0 0,0 0-13 0 0,0-4 0 0 0,0 2 0 0 0,0-3 0 0 0,0-1 14 0 0,0 0 0 0 0,0 3 1 0 0,0-4-1 0 0,1-1-24 0 0,3-1 0 0 0,-3-1 0 0 0,3 2 0 0 0,-3 1-56 0 0,-1-1 1 0 0,0 2 0 0 0,0-1 0 0 0,1-1 26 0 0,3-1 1 0 0,-3-2-1 0 0,3 1 1 0 0,-3 2 92 0 0,-1 1 1 0 0,0 0 0 0 0,0-3-24 0 0,0-1 0 0 0,2 0 0 0 0,0 1 0 0 0,2-1-2 0 0,-2 0 1 0 0,0 0-1 0 0,-1 1-96 0 47,3-1 1 0 1,-3 0 0 0-1,4 1-130 0 24,0-1 1 0 0,-4 0 0 0 0,3 1-1124 0 16,-3-1 0 0 1,3 0-899 0-13,0 0 0 0 0,1 1-768 0 19,-1-1 2992 0-94,-3-5 0 0 0,4 9 0 0 0,-5-2 0 0 0</inkml:trace>
  <inkml:trace contextRef="#ctx0" brushRef="#br1" timeOffset="-35130">6575 1288 11665 232632 48841,'-12'0'1304'0'0,"1"0"-1055"0"0,5 0 1 0 0,-3 2-1 0 0,4 0 1293 0 0,-1 2-1001 0 0,3 0 1 0 0,-1-4 0 0 0,8 0 0 0 0,4 0 532 0 0,2 0 0 0 0,2 0-695 0 0,3 0 0 0 0,-1 0 1 0 0,4 0-159 0 0,-2 0 1 0 0,4 0-1 0 0,-1 0 1 0 0,2 0-1 0 0,2-2 67 0 0,-1-1 0 0 0,2 1 1 0 0,1-1-1 0 0,3 1-57 0 0,1 2 1 0 0,-4-1 0 0 0,3-1-97 0 0,-1-2 0 0 0,2 0 0 0 0,5 4 1 0 0,0 0-1 0 0,0-1-29 0 0,0-3 0 0 0,-1 3 1 0 0,3-3-1 0 0,0 3-45 0 0,2 1 1 0 0,-1-4 0 0 0,-3 0-8 0 0,0 2 1 0 0,-1 0 0 0 0,-2 2-1 0 0,-2 0-142 0 0,-1 0 1 0 0,2 0 0 0 0,-3 0 0 0 0,1 0 58 0 0,0 0 1 0 0,2 0 0 0 0,-4 0-1 0 0,0 0-31 0 0,2 0 0 0 0,-4 0 0 0 0,2 0 0 0 0,-2 0-7 0 0,-1 0 0 0 0,-1 0 1 0 0,2 0-1 0 0,1 0 61 0 0,2 0 1 0 0,-1 0 0 0 0,-4 0 0 0 0,1-1 174 0 0,0-3 1 0 0,-4 3 0 0 0,-2-3 0 0 0,1 3 67 0 0,-1 1 1 0 0,-2-1 0 0 0,3-2 0 0 0,-2 0 145 0 0,-2 0 0 0 0,2 2 0 0 0,-1 1 1 0 0,-1-1-33 0 0,-1-3 0 0 0,-1 3 1 0 0,2-3-1 0 0,1 3 330 0 0,-1 1 0 0 0,-2-2 1 0 0,0 0 169 0 0,-1-2-2314 0 0,0 0 1 0 0,-3 4-4079 0 0,-1 0 5541 0 0,-4 0 0 0 0,2 0 0 0 0</inkml:trace>
  <inkml:trace contextRef="#ctx0" brushRef="#br1" timeOffset="-34202">7298 475 11665 235901 49868,'0'-11'668'0'0,"0"3"0"0"0,0 1 0 0 0,0-2 2 0 0,0-1 0 0 0,0 2 1 0 0,0 1-1 0 0,0-2 1 0 0,-2 0 3442 0 0,-2 2-2624 0 0,3-3 367 0 0,-4 8-1489 0 0,5-3 0 0 0,0 10 1 0 0,1 2-1 0 0,2 0 1 0 0,1 1-1 0 0,-2 1 1 0 0,0 1 233 0 0,-2 1 1 0 0,3 0 0 0 0,1 2 0 0 0,-1 2-306 0 0,-2 4 0 0 0,-1-2 0 0 0,1 1 0 0 0,2-1 1 0 0,0 1-58 0 0,0 2 0 0 0,-2-2 0 0 0,-1 0 1 0 0,0 2-248 0 0,0 2 1 0 0,0-3 0 0 0,1-2 0 0 0,2 0-174 0 0,1-4 0 0 0,-1 4 0 0 0,-3-2 0 0 0,0-1 0 0 0,2-2-1047 0 0,1-1 0 0 0,-1 1 1 0 0,1-1-1339 0 0,-1 0 0 0 0,-1-1 372 0 0,3-2 0 0 0,-2 2 2194 0 0,6-3 0 0 0,-6 3 0 0 0,3 2 0 0 0</inkml:trace>
  <inkml:trace contextRef="#ctx0" brushRef="#br1" timeOffset="-33561">7105 701 11665 235225 48428,'-7'-10'2497'0'0,"-1"2"-1305"0"0,6-2 1 0 0,-3 8 1254 0 0,5-6-2036 0 0,0 6 0 0 0,4-2 0 0 0,1 7 0 0 0,0 2 297 0 0,0 1 1 0 0,3-2 0 0 0,0 3 0 0 0,2 1-1 0 0,1-1-303 0 0,1 1 0 0 0,0-1 0 0 0,2 5-192 0 0,1-1 1 0 0,1-4-1 0 0,-2 1 1 0 0,1 1 10 0 0,-1 1 0 0 0,-1 1 1 0 0,-2 2-1 0 0,0 0-158 0 0,1 2 0 0 0,-1 1 1 0 0,0-5-1 0 0,0 0-78 0 0,1 0 1 0 0,3 1-1 0 0,0-1 1 0 0,-1 0 128 0 0,-2 1 0 0 0,-1-5 1 0 0,1-1-259 0 0,-1-1 0 0 0,-1 0 0 0 0,-1-2 163 0 0,-2 1 0 0 0,-3 0 0 0 0,2-6 268 0 0,-1-2 1 0 0,1-1-1 0 0,-4-3 1 0 0,2 0 20 0 0,-2-1 0 0 0,0-1 0 0 0,-1-1 1 0 0,1 0-45 0 0,2-1 1 0 0,4 1-1 0 0,-3 0 1 0 0,0 0 32 0 0,0-1 0 0 0,3 1 0 0 0,-1 0 0 0 0,0-1-156 0 0,1 1 1 0 0,-1-4-1 0 0,5 0 1 0 0,-2 1-1 0 0,-2 2-141 0 0,0 0 1 0 0,0 1-43 0 0,3 0 0 0 0,-4 1 1 0 0,0 1-1 0 0,-1 1-1037 0 0,0 0 0 0 0,-2-2-3415 0 0,3-2 0 0 0,-5 5 4491 0 0,-2-1 0 0 0,-10 6 0 0 0,-8-3 0 0 0</inkml:trace>
  <inkml:trace contextRef="#ctx0" brushRef="#br2" timeOffset="-102711">3886 2079 11665 221362 55979,'-7'0'1273'0'0,"-1"0"0"0"0,1 0-392 0 0,-5 0 0 0 0,6 1 1134 0 0,2 3-328 0 0,3-3-1365 0 0,1 4 1 0 0,1-5 0 0 0,3 0 0 0 0,3 0-77 0 0,4 0 0 0 0,4 0 0 0 0,1 0 1 0 0,0 0 6 0 0,1 0 0 0 0,1-1 0 0 0,-1-1 0 0 0,-1-2-73 0 0,0 1 1 0 0,1 2 0 0 0,-4 1 0 0 0,4 0-64 0 0,0 0 0 0 0,-2-4 0 0 0,3 1 0 0 0,0 0-117 0 0,-1 2 1 0 0,-3 1 0 0 0,2 0 0 0 0,-1 0-69 0 0,0 0 0 0 0,0 0 0 0 0,-5-1 1 0 0,-1-2-242 0 0,-1-1 0 0 0,-1 1 0 0 0,3 1-657 0 0,-2-2 1 0 0,-2 3-1 0 0,-3-4-3776 0 0,0 0 4742 0 0,1 4 0 0 0,1-9 0 0 0,1 4 0 0 0</inkml:trace>
  <inkml:trace contextRef="#ctx0" brushRef="#br2" timeOffset="-102036">4033 2113 11665 221975 54484,'6'-5'3197'0'0,"-1"4"-1023"0"0,-5-9-1483 0 0,0 8 0 0 0,-1-3 1328 0 0,-3 5-1444 0 0,3 0 1 0 0,-8 5-337 0 0,5 3 0 0 0,-1-2 1 0 0,3 2-26 0 0,-2 1 1 0 0,-1 1 0 0 0,3 1-113 0 0,-2 0 1 0 0,0-3 0 0 0,3-1 0 0 0,-2 2-109 0 0,0 1 1 0 0,-1 1 0 0 0,3 1-1 0 0,-2-1-59 0 0,-1 0 0 0 0,0 4 0 0 0,4 0 1 0 0,0 0 27 0 0,0 2 1 0 0,0-5 0 0 0,0 5 0 0 0,0-2 136-63 0,0 0 0 63 0,0 4 0 0 0,0-4 1 0 0,0-2 31-463 0,0 0 0 463 0,4 2 1 0 0,1 0-1 0 0,0-1-66-544 0,0-2 0 544 0,4 0 1 0 0,-3-1-1 0 0,2 0 90-714 0,-1 1 0 714 0,2-2 0 0 0,5-2 1 0 0,1-1 75-685 0,-1-2 0 685 0,2-1 1 0 0,-1-4-1 0 0,0 0 48-589 0,2 0 1 589 0,-5 0-1 0 0,3 0 1 0 0,-2 0-9-346 0,-2 0 0 346 0,0-2-858-45 0,1-1 1 45 0,-2-4 0 0 0,-1-4-1069 0 0,-2 0 0 0 0,-3 3 0 0 0,2 1 1654 0 0,-1-2 0 0 0,9-6 0 0 0,-2-3 0 0 0</inkml:trace>
  <inkml:trace contextRef="#ctx0" brushRef="#br2" timeOffset="-100809">4462 2339 11665 214314 56061,'0'-8'1637'0'0,"0"1"1"0"0,-5 4-477 0 0,-2 0 0 0 0,-3 1-610 0 0,-2 2 0 0 0,1 5 0 0 0,0 3-153 0 0,-1 2 1 0 0,5 1 0 0 0,1 1 0 0 0,-1 0-148 0 0,1 3 1 0 0,4 1 0 0 0,-3 5 0 0 0,1-3-13 0 0,0 2 0 0 0,0 2 0 0 0,4 2 0 0 0,0 1-149 0 0,0 1 1 0 0,1 0 0 0 0,2-4 0 0 0,1-2-522 0 0,-2-1 0 0 0,5-4 0 0 0,-1 2 0 0 0,1-2-289 0 0,1-5 0 0 0,1 0 1 0 0,6-6-1 0 0,4-1 720 0 0,2-2 0 0 0,1-6 0 0 0,1-1 0 0 0</inkml:trace>
  <inkml:trace contextRef="#ctx0" brushRef="#br2" timeOffset="-98333">4564 2576 11665 213629 57032,'0'-6'1574'0'0,"-1"0"1"0"0,-3 3 1914 326 0,-4-1-1692-143 0,3 1-1491-158 0,0 3 0-25 0,5-2 1 0 0,0-1-181 0 0,0-5 1 0 0,5-2 0 0 0,3-1-6 0 0,2-1 0 0 0,0 1 1 0 0,-1 1-1 0 0,-3 1 78 0 0,-1 2 0 0 0,0 0 349 840 0,-1 0-37-651 0,-3-3-321-104 0,4 9 0-85 0,-5 1 1 0 0,0 7 1 67 0,0 3 0-67 0,-1-2 0 0 0,-2-1 0 0 0,0 2-19 148 0,0 1 0-148 0,2 1 0 0 0,1 1 0 0 0,0-1-79 0 0,0 0 0 0 0,-2 4 1 0 0,0 0-1 0 0,-2-1-322 0 0,2-1 1 0 0,0-2 0 0 0,2 0-1414 0 0,0 1 1 0 0,0-1-1 0 0,0 0 1 0 0,0 1 0 0 0,2-2-1271 0 0,1-3 2911 0 0,-1 3 0 0 0,8-4 0 0 0,-4 6 0 0 0</inkml:trace>
  <inkml:trace contextRef="#ctx0" brushRef="#br2" timeOffset="-97926">4790 2621 11665 221204 59781,'-6'0'4807'0'0,"-1"4"1"0"0,5 1 0 0 0,-2 1-4486 0 0,1 3 0 0 0,1 1 0 0 0,-1 2 0 0 0,0-1-341 0 0,0 0 0 0 0,2 0 1 0 0,1 1-1 0 0,0-1-1023 0 0,0 0 1 0 0,0 1-1 0 0,0-1-663-132 0,0 0 0 132 0,0-3 1 0 0,0-1-1 0 0,1 1 1705-416 0,3-2 0 416 0,2-1 0 0 0,5-5 0 0 0</inkml:trace>
  <inkml:trace contextRef="#ctx0" brushRef="#br2" timeOffset="-97516">4948 2565 11665 221178 59938,'-5'-6'2043'0'0,"2"1"1"0"0,-4 5-808 0 0,-2 0 0 0 0,3 0 0 0 0,-2 1-642 0 0,-1 3 1 0 0,3-2-1 0 0,0 6 1 0 0,1 0 340 0 0,2 2 1 0 0,-2 2-1 0 0,2-1 1 0 0,0 0-649 0 0,2 1 0 0 0,1-5 0 0 0,0 1 0 0 0,1 0-257 0 0,3 3 0 0 0,-2 0 1 0 0,6 0-1 0 0,1-1-256-69 0,1-2 1 69 0,1 0 0 0 0,0-4-1 0 0,1-1-183-277 0,-1-2 0 277 0,4-1 0 0 0,0 0 0 0 0,-1 0-159-370 0,-2 0 0 370 0,0-5 0 0 0,-1-4 0 0 0,0-3 311-86 0,1-3 0 86 0,-1 0 1 0 0,-1 2-1 0 0,-3-1 89 0 0,-3-1 0 0 0,-3-4 0 0 0,-1 3 0 0 0,0 0 46 0 0,0-1 1 0 0,-5 1 0 0 0,-2 3-1 0 0,-4 1 201 0 0,-4 2 0 0 0,2 2 1 0 0,-3 1-1 0 0,1 3-165 0 0,0 3 0 0 0,0 1 1 0 0,3 0-1 0 0,2 1-853 0 0,3 3 1 0 0,-2-2-1 0 0,5 6 939 0 0,2 1 0 0 0,0 1 0 0 0,2 1 0 0 0</inkml:trace>
  <inkml:trace contextRef="#ctx0" brushRef="#br2" timeOffset="-97096">5151 2362 11665 220881 55472,'0'-8'3231'0'0,"0"0"0"0"0,2 6-2455 0 0,1-2 1 0 0,0 3 0 0 0,4 2 0 0 0,3 3 0 0 0,3 3-214 0 0,2 4 1 0 0,0 1 0 0 0,-5 3 0 0 0,-1 3 170 0 0,-2-1 0 0 0,-4 8 0 0 0,1-2 0 0 0,-3 2-756 0 0,-1 3 0 0 0,0-4 0 0 0,-1 3 0 0 0,-3-1-1189 0 0,-4 1 1 0 0,-2-1 0 0 0,-1-3 0 0 0,1-2 1210-28 0,2-2 0 28 0,-7 2 0 0 0,3-3 0 0 0</inkml:trace>
  <inkml:trace contextRef="#ctx0" brushRef="#br2" timeOffset="-96144">3355 1955 11665 226007 54607,'0'-8'171'0'0,"0"1"0"0"0,0-1 0 0 0,0-3 0 0 0,0 0 0 0 0,-1-1 0 0 0,-2 1 564 0 0,0 0 1 0 0,-1-1 0 0 0,3 2 792 0 0,-3 3-882 0 0,3 2 1 0 0,-6 1 1547 0 0,4 0-614 0 0,1 1-458 0 0,-3 3-733 0-38,5 0 0 0 0,-1 1-305 0-49,-3 3 1 0 0,3 2 0 0 0,-3 5-21 0 71,3 0 0 0 0,1 1 0 0 1,-1 0 0 0-1,-2 2 0 0 0,-1 2 69 0 15,2 2 0 0 1,-1 1 1 0 0,1 3-1 0-1,-2 1-42 0 1,2 0 1 0 0,0-1 0 0 0,2 2-1 0 0,0 1 25 0 0,0 2 0 0 0,0 3 0 0 0,0-4-147 0 0,0-1 1 0 0,0 3 0 0 0,2-2-1 0 0,1-1 42 0 0,5-1 1 0 0,-2-1 0 0 0,1-1 0 0 0,-1 1 14 0 0,0-1 1 0 0,-2 1 0 0 0,2 1 0 0 0,-1 0 18-582 0,-2-2 0 582 0,-1 7 1 0 0,1-8-1 0 0,0 1-49-550 0,0-2 0 550 0,2-1 0 0 0,-1 2 1 0 0,-1-1-66-434 0,3-1 0 434 0,-4-4 0 0 0,4 3 71-227 0,-1-2 0 227 0,0 3 0 0 0,-2-3 0 0 0,1 0 40-154 0,-2 1 1 154 0,-1-2-1 0 0,-1-3 1 0 0,0 2-1 0 0,0 1-33-138 0,0-1 1 138 0,0 0 0 0 0,0 0 0 0 0,0 1-156-246 0,0-2 0 246 0,0 0 0 0 0,0-2 0 0 0,0 1-1493-57 0,0-1 1 57 0,0-4-3296-147 0,0 1 4934-40 0,0-6 0 187 0,0 3 0 0 0</inkml:trace>
  <inkml:trace contextRef="#ctx0" brushRef="#br2" timeOffset="-94744">3310 1842 11665 230597 51483,'-3'-6'2723'0'0,"3"2"271"-468"0,6 3-2776 386 0,2 1 0 82 0,7-2 1 0 0,2 0-1 0 0,0-2 149 0 0,3 2 1 0 0,0 0 0 0 0,0 2 0 0 0,-1 0 0 0 0,1 0-67 0 0,2 0 1 0 0,4-3-1 0 0,0-1 1 0 0,1 1-103 0 0,0 2 0 0 0,2 0 0 0 0,5-2-247 0 0,0-1 1 0 0,0 1 0 0 0,0 1 0 0 0,0 0 77 0 0,0-2 0 0 0,-4 0 0 0 0,-1 4 0 0 0,-1-1-44 0 0,1-3 1 0 0,-2 3-1 0 0,2-3 1 0 0,-2 3 19 0 0,-2 1 1 0 0,3 0 0 0 0,-2 0 0 0 0,1-1-86 0 0,0-3 1 0 0,-3 3 0 0 0,4-3-12 0 0,-1 3 1 0 0,-3 1 0 0 0,3 0-1 0 0,-4 0 1 0 0,0 0 48 0 0,0 0 0 0 0,-1-4 1 0 0,1 0-1 0 0,-1 2-74 0 0,1 1 1 0 0,-4 1 0 0 0,0 0 0 0 0,-1 0 197 0 0,0 0 1 0 0,2 0-1 0 0,-4 0 1 0 0,1 0-12 0 0,-1 0 1 0 0,3 1-1 0 0,-3 1 1 0 0,2 2-125 0 0,2-1 0 0 0,-3-2 0 0 0,2-1 0 0 0,0 0 24 0 0,-1 0 1 0 0,3 0 0 0 0,-4 0 0 0 0,2 0-70 0 0,0 0 1 0 0,-1 0-1 0 0,1 0 1 0 0,-4 0 70 0 0,-3 0 1 0 0,1 0 0 0 0,1 0 130 0 0,1 0 0 0 0,0 0 0 0 0,-4 0 0 0 0,0 0 0 0 0,2 0-135 0 0,2 0 1 0 0,-1 0 0 0 0,3 0 0 0 0,1 0 19 0 0,-1 0 1 0 0,-3 0 0 0 0,2 0 0 0 0,0 0-153 0 0,-1 0 1 0 0,0 0 0 0 0,-4 0 291 0 0,0 0 1 0 0,1 0 0 0 0,-1 0-23 0 0,0 0 0 0 0,0 0 0 0 0,1 0 0 0 0,0 0-159 0 0,3 0 0 0 0,-1-4 0 0 0,4 0 1 0 0,-2 2-66 0 0,-2 1 0 0 0,2-1 1 0 0,-1 0-1 0 0,-1-2 186 0 0,-1 1 1 0 0,-2 2-1 0 0,0 1 1 0 0,0 0-1 0 0,1 0 666 0 0,-1 0 0 0 0,-3 0-128 0 0,-1 0-471 0 0,-4 0 0 0 0,7 0-63 0 0,-3 0 0 0 0,-1 4-142 0 0,2 0 0 0 0,0 0 136 0 0,3-4 1 0 0,-4 1 302 0 0,1 3-179 0 0,-1-3 0 0 0,3 5-95 0 0,-2-2 1 0 0,1-2 0 0 0,-4 5 19 0 0,1-2 0 0 0,-2 2 0 0 0,2-2-45 0 0,-1 1 1 0 0,3-2-1 0 0,-3 3 36 0 0,1-2 1 0 0,-4 3 203 0 0,2 0 0 0 0,-2 2 0 0 0,-2 1-151 0 0,0 0 1 0 0,0 5 0 0 0,0-1 0 0 0,0-2-88 0 0,0 0 1 0 0,0 2-1 0 0,0 1 1 0 0,0 1-61 0 0,0-1 0 0 0,0-1 1 0 0,0-2-1 0 0,0 0-46 0 0,0 2 1 0 0,0 2 0 0 0,0-3 12 0 0,0 1 0 0 0,0 0 1 0 0,0-3-1 0 0,0 2 1 0 0,0 1 22 0 0,0-1 1 0 0,0 2-1 0 0,0-1 1 0 0,0 0-119 0 0,0 2 1 0 0,3-4-1 0 0,1 5 1 0 0,-1 0-140 0 0,-2-1 0 0 0,3-2 0 0 0,-1 4 0 0 0,0 0 200 0 0,-2-2 0 0 0,3 4 0 0 0,0-5 1 0 0,-1 0 60 0 0,2 1 1 0 0,-3 1-1 0 0,3-3 1 0 0,-2 0-27 0 0,1 2 1 0 0,1-5 0 0 0,-2 3 0 0 0,2-1-48 0 0,1 1 1 0 0,-3-2-1 0 0,2 2 1 0 0,-2-3-88-8 0,1 0 1 8 0,4 0 0 0 0,-3 2 289-251 0,1 1 0 251 0,-4 0 0 0 0,3-3 0 0 0,-1-1 11-226 6,0 0 0 226 1,0 4 1 0-1,-4 0-1 0 1,0 0 1 0-1,1 0-37-209 13,3 0 1 209-1,-3 2-1 0 0,3-3 1 0 0,-3 1 132-248-3,-1-2 0 248 1,1 4 1 0-1,2-2-1 0 0,1-1-83-446 6,-2-2 1 446 1,1 3 0 0-1,-1 0-1 0 0,2-1-76-454-2,-2-1 0 454-1,1-2 1 0 0,-1 0-1 0 0,2 0-315-102-7,-1 1 1 102-1,-2-5-1 0 0,-1 1 1 0 1,1-1-461-7-3,3 0 0 7 1,-3-1-3625-1 85,3-2 1 1 0,-4-3 4312-1204-94,-4 3 0 1204 0,-7-3 0 0 0,-7-1 0 0 0</inkml:trace>
  <inkml:trace contextRef="#ctx0" brushRef="#br2" timeOffset="-93343">3468 3073 11665 222207 56061,'-5'-6'-339'0'0,"3"1"1"0"0,-6 4 527 0 0,-1-3 0 0 0,3 3 340 0 0,-2-3 1 0 0,1 3 636 0 0,-4 1-369 0 0,4 0 1 0 0,1 0 772 0 0,2 0-624 0 0,3 0 1 0 0,-4 1-466 0 0,5 3 1 0 0,0-2-1 0 0,0 6 1 0 0,0 0 114 0 0,0 2 1 0 0,1 2-356 0 0,3-1 0 0 0,-1-1 0 0 0,3-1-34 0 0,-1-2 0 0 0,2 1 1 0 0,-2 2 21 0 0,2-2 1 0 0,-5-2 0 0 0,3-4-158 0 0,0 2 0 0 0,-2 4-27 0 0,4-5 1 0 0,-3 1 0 0 0,2-3 0 0 0,1 2-20 0 0,-1 1 1 0 0,1-1 0 0 0,6-3 63 0 0,2 0 0 0 0,-2 0 0 0 0,2 0 1 0 0,-3 0 56 0 0,0 0 1 0 0,0-3 0 0 0,2-1 0 0 0,1 1-28 0 0,-1 2 1 0 0,2 1-1 0 0,-1 0 1 0 0,0 0-19 0 0,1 0 0 0 0,2 0 0 0 0,5 0 0 0 0,-1-1-106 0 0,1-3 1 0 0,-1 3 0 0 0,1-3 0 0 0,1 3-37 0 0,2 1 1 0 0,-2-1 0 0 0,2-2 0 0 0,0-1 118 0 0,0 2 1 0 0,-2 1 0 0 0,2 1 0 0 0,-2 0-44 0 0,-1 0 1 0 0,-1 0 0 0 0,1 0-1 0 0,-1-2-62 0 0,1-1 0 0 0,0 1 0 0 0,-1-2 1 0 0,1 3-83 0 0,-1 1 1 0 0,1 0-1 0 0,-1 0 1 0 0,2 0 103 0 0,3 0 0 0 0,-6 0 0 0 0,3 0 0 0 0,-2 0 65 0 0,-1 0 0 0 0,-1 0 0 0 0,1 0 0 0 0,0 0-10 0 0,2 0 1 0 0,-7 0 0 0 0,7 0 0 0 0,-2 0-29 0 0,0 0 0 0 0,2 0 1 0 0,0 0-1 0 0,-1 0-11 0 0,1 0 0 0 0,-1-4 0 0 0,1 1 1 0 0,-2 0-8 0 0,-2 2 1 0 0,1 1 0 0 0,-3 0 0 0 0,-1 0-2 0 0,0 0 0 0 0,1 0 1 0 0,-4 0-1 0 0,4 0-19 0 0,0 0 0 0 0,-2 0 0 0 0,3 0 0 0 0,-1 0-36 0 0,1 0 0 0 0,-3 0 0 0 0,4 0 1 0 0,1 0-110 0 0,1 0 1 0 0,-2 0-1 0 0,-1 0 1 0 0,-1 0 254 0 0,1 0 0 0 0,-4 0 0 0 0,1 0 0 0 0,-1 0 41 0 0,1 0 0 0 0,-3 0 1 0 0,4 0-1 0 0,0 0-74 0 0,-1 0 1 0 0,0-1-1 0 0,-3-2 1 0 0,2-1 10 0 0,1 2 0 0 0,4 1 0 0 0,-3 1 0 0 0,1 0-118 0 0,-1 0 0 0 0,0 0 0 0 0,-2 0 0 0 0,1 0 41 0 0,-1 0 1 0 0,2 0 0 0 0,-1 0 0 0 0,-1 0 32 0 0,-1 0 1 0 0,2 0-1 0 0,1 0 1 0 0,0 0-10 0 0,1 0 0 0 0,-1 0 0 0 0,-2 0 0 0 0,1 0 3 0 0,-1 0 0 0 0,-2 0 0 0 0,-1 0 0 0 0,1 0 137 0 0,-1 0 1 0 0,0 0 0 0 0,1 0 0 0 0,-1 0-63 0 0,0 0 0 0 0,0 0 1 0 0,1 0-1 0 0,-1 0-93 0 0,0 0 0 0 0,1 0 0 0 0,-1 0 0 0 0,0 0-53 0 0,1 0 0 0 0,-1 0 1 0 0,0 0 56 0 0,0 0 1 0 0,1 0 488 0 0,-1 0 805 0 0,0 0 312 0 0,-4 0-477 0 0,-2 0-950 0 0,-5 0-10384 0 0,0 0 10196 0 0,0-5 0 0 0,-5-2 0 0 0,-2-4 0 0 0</inkml:trace>
  <inkml:trace contextRef="#ctx0" brushRef="#br2" timeOffset="-29936">5727 2474 11665 229969 52422,'-6'-5'440'0'0,"-3"3"0"0"0,4-4-11 0 0,-1 1 0 0 0,0 0 1 0 0,-3 2-1 0 0,1-2 900 0 0,0-1 0 0 0,3 2-413 0 0,1-3 0 0 0,3 3 605 0 0,1-4-264 0 0,0 6-540 0 0,0-3-554 0 0,0 5 1 0 0,1 0 0 0 0,3 0-1 0 0,4 0-20 0 0,6 0 1 0 0,4 0 0 0 0,4 0 0 0 0,1 0 7 0 0,0 0 1 0 0,3 0-1 0 0,2 0 1 0 0,0 0 79 0 0,4 0 1 0 0,-3 0 0 0 0,1 0 0 0 0,0 0 19 0 0,-1 0 1 0 0,2 0 0 0 0,-3 0 0 0 0,-1 0-100 0 0,1 0 0 0 0,-2 0 0 0 0,-2 0 0 0 0,0 0 29 0 0,-1 0 1 0 0,2 0 0 0 0,-6 0 0 0 0,1 0-75 0 0,-2 0 1 0 0,3-2 0 0 0,-5 0 0 0 0,0-2-111 0 0,0 2 0 0 0,0 0 0 0 0,-5 2-422 0 0,0 0 1 0 0,-3 0-658 0 0,-1 0-744 28 0,-4 0-306 105 0,2 0-2241-114 0,-5 0-931-18 0,0 0 5304-1 0,-5 0 0 0 0,-2 0 0 0 0,-4 0 0 0 0</inkml:trace>
  <inkml:trace contextRef="#ctx0" brushRef="#br2" timeOffset="-29423">6281 2328 11665 231425 52422,'-11'-12'0'0'0,"1"1"137"0"0,2 0 0 0 0,-1 3 0 0 0,4 1 1337 0 0,-1-2 1 0 0,3-1 192 0 0,0-1 0 0 0,1 3-704 0 0,2 0 0 0 0,0 5-554 0 0,0-5 0 0 0,2 6 0 0 0,1-2-247 0 0,5 3 1 0 0,-2 1 0 0 0,2 0 0 0 0,1 1-59 0 0,1 3 1 0 0,1-2-1 0 0,0 4 1 0 0,0 1-52 0 0,1-1 0 0 0,0 0 1 0 0,2 3-1 0 0,1-1 5 0 0,-1 0 1 0 0,-1-1 0 0 0,-2 0 0 0 0,0 1 161 0 0,0-2 1 0 0,1 4-1 0 0,-1-2-147 0 0,0 2 0 0 0,-3 0 0 0 0,-2-2 0 0 0,0 0-20 0 0,1 1 0 0 0,-5-3 1 0 0,2 2 98 0 0,-3 0 1 0 0,-1-1 0 0 0,0 0 0 0 0,-1 1 18 0 0,-3-2 0 0 0,-6 4 1 0 0,-6-4-1 0 0,-2 2 1 0 0,-1-2-55 0 0,2-1 0 0 0,-3 4 0 0 0,5-3-405 0 0,1 0 1 0 0,-1 4 0 0 0,2-3 0 0 0,3-1-524 0 0,0-2 0 0 0,5 2 0 0 0,0 0-2897 0 0,0 1 1 0 0,4 3 3707 0 0,-3-3 0 0 0,3-2 0 0 0,1 0 0 0 0</inkml:trace>
  <inkml:trace contextRef="#ctx0" brushRef="#br2" timeOffset="-28502">6507 2045 11665 231744 48264,'5'-11'30'0'0,"-4"0"1"0"0,3-1 0 0 0,-3 1 0 0 0,-2 0 680 0 0,-3-1 1 0 0,3 1 0 0 0,-3 0 0 0 0,3 0-65 0 0,1-1 0 0 0,0 5 0 0 0,0-1 202 0 0,0-1 0 0 0,0-1-269 0 0,0-1 0 0 0,0 4 186 0 0,0-1 1 0 0,-1 6 36 0 0,-3-2 1 0 0,3 4-492 0 0,-3 4 1 0 0,2-2-1 0 0,2 6 821 0 0,0 0-276 0 0,0-3-703 0 0,0 5 0 0 0,0-7 0 0 0,0 4-166 0 0,0 2 0 0 0,0-3 1 0 0,0 2-1 0 0,0 1 55 0 0,0 1 0 0 0,2 1 0 0 0,0 0 0 0 0,2 1 92 0 0,-1-1 0 0 0,-1 0 1 0 0,1 1-1 0 0,0-1 75 0 0,0 0 1 0 0,-1 2 0 0 0,1 1 0 0 0,1 1-118 0 0,-2-2 0 0 0,3 5 1 0 0,-1 0-1 0 0,0-1-107 0 0,1-2 1 0 0,-3 2 0 0 0,4-1 0 0 0,1 0 39 0 0,-1 0 1 0 0,-3 1 0 0 0,0-3 0 0 0,-1 2-5 0 0,-2 2 1 0 0,3-3-1 0 0,1 2 1 0 0,-1 1-44 0 0,-2-1 1 0 0,-1 1-1 0 0,0 2 1 0 0,1-2-14 0 0,3-2 0 0 0,-3 3 1 0 0,3-3-1 0 0,-2 2 31 0 0,2 2 0 0 0,-3-3 0 0 0,3 1 1 0 0,-3-1-5 0 0,-1 1 1 0 0,0-1 0 0 0,0 4-1 0 0,0-4 63 0 0,0-1 0 0 0,0 3 0 0 0,0-2 1 0 0,0-1-62 0 0,0 0 1 0 0,0 1 0 0 0,0-4 0 0 0,0 2 13 0 0,0-1 0 0 0,0 3 1 0 0,0-2-1 0 0,0-2 56 0 0,0 0 0 0 0,0-2 0 0 0,0 1 0 0 0,0-1 73 0 0,0 0 1 0 0,2 0 0 0 0,0 1-1 0 0,2-1 1 0 0,-2 0 1 0 0,0 1 0 0 0,-2-1-57 0 0,0 0 1 0 0,0 0-1 0 0,0 1 1 0 0,0-1-365 0 0,0 0 1 0 0,0-3 0 0 0,0-1-3607 0 14,0 2 2953 0 108,0-4 1 0 1,1 3 933 0-123,3-8 0 0 0,-3-3 0 0 0,4-8 0 0 0</inkml:trace>
  <inkml:trace contextRef="#ctx0" brushRef="#br2" timeOffset="-27185">6507 1887 11665 233550 47694,'-12'0'317'0'0,"2"-1"1"0"0,2-2 2299 0 0,0 0-2064 0 0,6-6 0 0 0,-2 8 1 0 0,8-5 821 0 0,3 1-1103 0 0,3 4 1 0 0,1-4 0 0 0,1 5 0 0 0,-1 0 0 0 0,2 0-29 0 0,2 0 1 0 0,1 0 0 0 0,5 0 0 0 0,-1 0-149 0 0,1 0 0 0 0,6 0 0 0 0,-4 0 0 0 0,1 0-49 0 0,-1 0 1 0 0,1-4-1 0 0,1 1 1 0 0,2 0 0 0 0,-2 2-9 0 0,-1 1 1 0 0,-2 0 0 0 0,1 0-1 0 0,-1 1-8 35 0,1 3 1-35 0,0-3 0 0 0,-1 3 0 0 0,1-3 0 403 0,-1-1 1-403 0,1 0 0 0 0,0 0-1 0 0,0 0-41 372 0,4 0 0-372 0,-3 4 1 0 0,2 0-1 0 0,-1-2-26 41 0,1-1 1-41 0,0-1 0 0 0,2 0 38 24 0,0 0 1-24 0,0 0 0 0 0,-3 0 68 360 0,1 0 0-360 0,0-3 0 0 0,-3-1 0 0 0,0 1 1 0 0,-1 2-43 593 0,1 1 1-593 0,-4-1-1 0 0,-1-2 1 0 0,3 0-130 359 0,0 0 0-359 0,2 1 1 0 0,-1-1-1 0 0,1-1 19 78 0,-1 2 0-78 0,0 1 0 0 0,-2 1 0 0 0,-3-2 0 0 0,1 0 217 205 0,-1-2 0-205 0,-3 0 1 0 0,1 4-85 323 0,-2 0 0-323 0,-1 0 0 0 0,2 0 0 0 0,1 0 1 0 0,-1 0-55 453 0,-1 0 1-453 0,2 0-1 0 0,0 0 1 0 0,-1 0 10 470 0,-2 0 0-470 0,1 0 1 0 0,0 0 33 282 0,3 0 0-282 0,-1-3 0 0 0,-4-1 0 0 0,0 1-18 126 0,0 2 0-126 0,2 1 0 0 0,1 0 1 0 0,1 0-1 0 0,-1 0-36 64 0,-2 0 0-64 0,0 0 1 0 0,-1 0-144 16 0,0 0 1-16 0,0 0 211 0 0,1 0 387 0 0,-6 0 175 0 0,-1 0-563 0 0,-5 0 0 0 0,5 0 27 0 0,3 0 1 0 0,-2 0-195 0 0,1 0 608 0 0,1 0 441 0 0,-2 0-68 0 0,-1 0-699 0 0,-5 0 0 0 0,1 0 0 0 0,2 1 4 0 0,1 3 1 0 0,-1 2 0 0 0,-3 6 56 0 0,0-1 0 0 0,0-4 1 0 0,0 1-44 0 0,0 1 1 0 0,0 1 0 0 0,0 1 0 0 0,0 0-125 0 0,0 1 1 0 0,0-1 0 0 0,0 0-1 0 0,0 1 1 0 0,0 0-81 0 0,0 3 1 0 0,0-2 0 0 0,0 2 43 0 0,0-3 1 0 0,0 0-1 0 0,0 0 1 0 0,0 2 0 0 0,0 1-21 0 0,0-1 1 0 0,0 0 0 0 0,0-1 0 0 0,0 3 0 0 0,0-1 0 0 0,0 0-274 0 9,0 0 0 0-1,0 1 163 0 14,0-1 1 0-1,0-2-1 0 0,0 3 1 0 1,2-1-1 0-1,0 0 1 0 0,2-1 0 0 0,-1-2 4 0-2,-2 0 0 0-1,-1-1 0 0 1,0 0 0 0-1,0 1 91 0-16,0-1 0 0 0,0 0 0 0 0,0 1 1 0 0,0-1 104 0 16,0 0 0 0 0,0 0 0 0 0,0 1-87 0 26,0-1 0 0-1,0 0-22 0-15,0 1 0 0-1,0-1 0 0 0,1-1 1 0 1,2-1 8 0 50,0-2-9 0-47,1 1 1 0 0,-4-1-12 0 30,0 1 15 0-34,0-1 0 0 0,0 5 0 0 0,0-1 28 0 37,0 0 1 0 1,0 1 0 0 11,0-1 50 0-53,0 0 1 0 0,0-3 0 0-1,0-1-1 0 1,0 2 50 0 8,0 1 0 0-1,0-2 0 0 1,1-1 0 0-1,2 2-32 0 0,1 1 0 0 0,-1-3 0 0 0,-3 1-12 0-17,0 1 1 0 0,2 1-1 0 0,0 1 52 0-7,2 0 1 0-1,0 1-1 0 1,-4-1 51 0-3,0 0 1 0 1,0 1 0 0 0,0-1-35 0-2,0 0 1 0 0,0-3 0 0 0,0-1-146 0-2,0 2 1 0 1,0-3 0 0 0,0 2-420 0 8,0 1 0 0 1,1-3 0 0 0,1 1-946 0 26,2 2 1 0 1,1-3-2446 0 83,-1 2 1353 0-47,-3 0 1 0-1,2 3 2449 0-72,-11 0 0 0 0,1-5 0 0 0,-10-1 0 0 0</inkml:trace>
  <inkml:trace contextRef="#ctx0" brushRef="#br2" timeOffset="-26259">6654 3062 11665 232782 51510,'-7'-5'1033'0'0,"2"4"1"0"0,5-6 1294 0 0,0 4-541 0 0,0 1-1436 0 0,0-3 1 0 0,2 5-1 0 0,1 0-124 0 0,5 0 0 0 0,2 0 1 0 0,2 0-1 0 0,4 0 32 0 0,2 0 1 0 0,4-3 0 0 0,0-1 0 0 0,1 0 30 0 0,-1-1 1 0 0,2 4 0 0 0,1-3 0 0 0,3 3-19 0 0,1 1 0 0 0,-3-2 0 0 0,4 0-167 0 0,2-2 1 0 0,0 0-1 0 0,1 4 1 0 0,-2 0 0 0 0,0 0 11 0 0,0 0 0 0 0,0-3 0 0 0,1-1 0 0 0,-3 1-77 0 0,-2 2 1 0 0,1 1 0 0 0,-3 0 0 0 0,1 0-48 0 0,-1 0 77 0 0,4 0 1 0 0,-5 0-116 0 0,2 0-12 0 0,-2 0 85 0 0,4 0 0 0 0,-4 0 1 0 0,2 0-45 0 0,-2 0 1 0 0,-1 0 0 0 0,0 0 0 0 0,2 0-4 0 0,2 0 1 0 0,-1 0 0 0 0,-4 0-1 0 0,-2 0 32 0 0,-2 0 1 0 0,1 0 0 0 0,4 0-1 0 0,-2 0 50 0 0,-2 0 1 0 0,2-4 0 0 0,-3 1 0 0 0,-1 0-62 0 0,-1 2 0 0 0,0 1 0 0 0,-1 0 0 0 0,0 0-17 0 0,1 0 0 0 0,-3 0 1 0 0,2 0-1 0 0,-3 0 59 82 0,0 0 0-82 0,-1 0 1 0 0,0 0 100 123 0,1 0 0-123 0,-1 0 1 0 0,0-1-1 0 0,1-2 22 40 0,-1-1 0-40 0,4 0 0 0 0,0 4 0 0 0,-1-1 0 0 0,-2-1-67 181 0,0-2 1-181 0,0 0 0 0 0,2 4 0 0 0,1-1 64 220 0,-1-3 1-220 0,-5 3-1 0 0,-2-3 653 150 0,2 3 280 3 0,1 1-724-77 0,-4 0-3386-32 0,-1 0 1-44 0,-5-1-2965 2 0,0-3 5976-2 0,0 3 0 0 0,-5-4 0 0 0,-1 5 0 0 0</inkml:trace>
  <inkml:trace contextRef="#ctx0" brushRef="#br2" timeOffset="-25583">7354 2305 11665 238852 48188,'0'-11'852'0'0,"0"-1"0"0"0,0 5 1 0 0,0-1-1 0 0,0 0 2836 0 0,0-2-2878 0 0,0-2 1 0 0,0 7-266 0 0,0 5 0 0 0,0 5 1 0 0,0 7-34 0 0,0-1 1 0 0,0-4 0 0 0,0 1-313 0 0,0 1 1 0 0,1 5 0 0 0,2 1-1 0 0,1-2 1 0 0,-1 0 0 0 0,1-2-1 0 0,1 2 572 0 0,1 2-674 0 0,-3-3 0 0 0,6 8 0 0 0,-6-4 1 0 0,1-1-1 0 0,0 0 0 0 0,1 1 0 0 0,0 0-60 0 0,0 1 0 0 0,0-1 1 0 0,-2-2-1 0 0,2 1-525 0 0,1-1 1 0 0,-4-2 0 0 0,3-1-1747 0 0,0 1 0 0 0,-3-1-294 0 0,1 0 0 0 0,-3 1 1493 0 0,-3-1 1034 0 0,-4-5 0 0 0,-9 4 0 0 0,-2-3 0 0 0</inkml:trace>
  <inkml:trace contextRef="#ctx0" brushRef="#br2" timeOffset="-25029">7196 2497 11665 234009 50948,'-1'-10'1391'0'0,"-3"2"0"0"0,3-2 1779 0 0,-3 3-1472 0 0,3 2-793 0 0,1 0 0 0 0,3 10-601 0 0,1 2 0 0 0,5 2 0 0 0,-2 0 1 0 0,3-1-157 0 0,2 0 0 0 0,-1 1 0 0 0,0 0 0 0 0,1-2 0 0 0,0 2 32 0 0,3 1 1 0 0,-2 2-1 0 0,3-1 1 0 0,-1 0-84 0 0,0 0 0 0 0,2 1 1 0 0,-4-1-1 0 0,4 0-126 0 0,0 1 1 0 0,-2-1 0 0 0,3 0-1 0 0,-2-1 13 0 0,-2-2 1 0 0,2 1 0 0 0,-2-4 0 0 0,-3 0 133 0 0,-2 0 1 0 0,-1-2 57 0 0,3-3 0 0 0,0 0 249 0 0,1 0 0 0 0,-6-1 0 0 0,-1-3 21 0 0,0-3 1 0 0,-4-3 0 0 0,3-1 0 0 0,-3-1-17 0 0,-1 1 0 0 0,4 0 0 0 0,0-2 0 0 0,-2-1-12 0 0,0-1 0 0 0,-1 0 0 0 0,1 4 0 0 0,2 0-303 0 0,-1-1 0 0 0,-2 1 1 0 0,0 0-808 0 0,3-1 1 0 0,1 1 0 0 0,4 1-1 0 0,-3 1-1486 0 0,-1 2 0 0 0,0 0 0 0 0,-1 0 2178 0 0,3 3 0 0 0,3-2 0 0 0,2 0 0 0 0</inkml:trace>
  <inkml:trace contextRef="#ctx0" brushRef="#br3" timeOffset="-21402">5727 4350 11665 229797 53273,'-7'-4'472'0'0,"1"-1"1"0"0,-1 0 0 0 0,2-1 0 0 0,-1 1 752 0 0,0-1 0 0 0,-2 3-825 0 0,-3 3 1 0 0,0 0-6 0 0,-1 0 0 0 0,5 0 898 0 0,-1 0-852 0 0,6 0 1 0 0,-2 0 0 0 0,8 0-156 0 0,3 0 1 0 0,5 0-1 0 0,3 0 1 0 0,3 0 74 0 0,4 0 1 0 0,4-2 0 0 0,2 0 0 0 0,1-2-151 0 0,2 2 0 0 0,2-3 1 0 0,1 0-1 0 0,-1 0-37 0 0,1 0 0 0 0,0 1 0 0 0,0 3 0 0 0,-1-2-94 0 0,-3-1 1 0 0,2 1-1 0 0,-3 3 1 0 0,1 0-76 0 0,1 0 1 0 0,-6 0 0 0 0,1 0 0 0 0,-2 0-24 0 0,-2 0 1 0 0,0 0-1 0 0,-2 0 1 0 0,-3 0 176 0 0,0 0 0 0 0,-2 0 0 0 0,-4 0 234 0 0,0 0 0 0 0,-3 0-112 0 0,-1 0 1 0 0,-4-2-748 0 0,1-1-654 0 0,-3 1 0 0 0,-6-3-2841 0 0,-3 5 1 0 0,2 0 3960 0 0,-1 0 0 0 0,-1 0 0 0 0,-3 0 0 0 0</inkml:trace>
  <inkml:trace contextRef="#ctx0" brushRef="#br3" timeOffset="-20781">6303 4158 11665 232221 50460,'-1'-10'40'0'0,"-1"1"0"0"0,-2 1 348 0 0,1-1 1 0 0,-2 3 0 0 0,0 0 0 0 0,-1 0 468 0 0,-3-1 0 0 0,3 5 0 0 0,-1-2-208 0 0,-2 3 0 0 0,-1 1 0 0 0,-2 0 1203 0 0,1 0-852 0 0,0 0 0 0 0,5 1-651 0 0,2 3 1 0 0,4 1-1 0 0,4 2-192 0 0,3-3 1 0 0,4 1-1 0 0,3 0 1 0 0,2 0 0 0 0,2 0 53 0 0,2-2 1 0 0,1 2-1 0 0,2 0 1 0 0,-2 0-100 0 0,-2 0 0 0 0,3 0 1 0 0,-5-3-1 0 0,2 3-235 0 0,0 2 1 0 0,-5-4 0 0 0,1 4 0 0 0,-3-2-54 0 0,-1-3 0 0 0,-3 4 492 0 0,0 2 0 0 0,-6 2-92 0 0,2 1 1 0 0,-8 1 0 0 0,-3-1 0 0 0,-4 0 13 0 0,0 1 0 0 0,-1-1 0 0 0,-2 0 0 0 0,-2 0-37 0 0,-2 1 1 0 0,3-1 0 0 0,-4 0 0 0 0,-1 1-258 0 0,-1-1 1 0 0,2 0-1 0 0,1-1-1045-66 0,2-2 1 66 0,1 2-1 0 0,4-3 514-590 0,-1 3 1 590 0,6-2 586-403 0,2-1 0 403 0,8 1 0 0 0,2 3 0 0 0</inkml:trace>
  <inkml:trace contextRef="#ctx0" brushRef="#br3" timeOffset="-19766">6642 3807 11665 229155 51788,'0'-11'169'0'0,"0"0"1"0"0,-1 0 638 0 0,-3-1 0 0 0,3 5-259 0 0,-3-1 1 0 0,3 1 413 0 0,1-5 0 0 0,0 1 479 0 0,0 0-22 0 0,-5 4-157 0 0,4-3-342 0 0,-4 9-444 0 0,5-4 0 0 0,0 10 1 0 0,-2 3-309 0 0,-1 2 0 0 0,1-3 0 0 0,-1 1 1 0 0,1 1-27 0 0,2 1 0 0 0,0 1 1 0 0,0 1-27 0 0,0 4 1 0 0,0-6-1 0 0,0 3 1 0 0,0 1-80 0 0,0-1 1 0 0,0-1-1 0 0,2 0 1 0 0,0-1-24 0 0,2 0 0 0 0,1 2 0 0 0,-2 1 1 0 0,0 1 51 0 0,0-2 0 0 0,2 0 0 0 0,0-2 0 0 0,0 1-135 0 0,0-1 1 0 0,2 0-1 0 0,-3 0 1 0 0,0 1 76 0 0,1-1 1 0 0,-4 0-1 0 0,4 2 1 0 0,-1 1 35 0 0,0 1-1 0 0,0-3 1 0 0,-3-3 0 0 0,1 1 33 0 0,2-1 0 0 0,0 0 0 0 0,-3 2 0 0 0,2 0 72 0 0,0 1 0 0 0,1-1 0 0 0,-4 0-74 0 0,0 0 0 0 0,1 1 1 0 0,2-1-1 0 0,1 0-57 0 0,-2 1 0 0 0,-1-5 0 0 0,-1 1 0 0 0,0 1-36 0 0,0 1 0 0 0,2 1 1 0 0,0 0 26 0 0,2 0 1 0 0,0 1 0 0 0,-4-1-1 0 0,0 0-25 0 0,0 1 1 0 0,3-1 0 0 0,1 0 0 0 0,-1 1 16 0 0,-2-1 0 0 0,-1 0 0 0 0,0 0 0 0 0,0 1 2 0 0,0-1 1 0 0,-1 0 0 0 0,-2 2 0 0 0,-1 1-7 0 0,2 1 1 0 0,-1 0 0 0 0,1-4 0 0 0,-2 0 9 0 0,2 1 0 0 0,0-1 1 0 0,2 0-1 0 0,0 1 66 0 0,0-1 0 0 0,0 0 0 0 0,0 0 79 0 0,0 1 0 0 0,0-1 0 0 0,0 0-21 0 0,0 1 1 0 0,0-5 6 0 0,0 1-4888 0 0,0-6 1342 0 0,0 3 1 0 0,2-5 3406 0 0,1 0 0 0 0,4 5 0 0 0,4 1 0 0 0</inkml:trace>
  <inkml:trace contextRef="#ctx0" brushRef="#br3" timeOffset="-18248">6631 3683 11665 235059 50063,'-1'-10'63'0'0,"-3"1"879"0"0,-4 2 0 0 0,2 4 1 0 0,-1 0 707 0 0,-2 1-253 0 0,4 2-1101 0 0,0 0 0 0 0,6 0 0 0 0,3 0 0 0 0,3 0 1 0 0,3 0-250 0 0,2 0 0 0 0,4 0 1 0 0,3 0-1 0 0,2 0 1 0 0,2 0-1 0 0,-1 0 1 0 0,2 0-1 0 0,1 0 1 0 0,3 0-1 0 0,0 0 1 0 0,0 0-1 0 0,0 0 1 0 0,1 0-1 0 0,0 0 1 0 0,1-1-1 0 0,0-2 1 0 0,0 0-1 0 0,0 0 1 0 0,0 2-1 0 0,1 0 1 0 0,-1-2-1 0 0,0-1 1 0 0,0 2-1 0 0,1 1 1 0 0,1 1-1 0 0,-1 0 1 0 0,-1 0-1 0 0,2 0 1 0 0,0 0-1 0 0,1 0 1 0 0,-3 0-1 0 0,-2-2 1 0 0,-2 0-1 0 0,0-2 1 0 0,1 2-1 0 0,-1 0 0 0 0,0 2 1 0 0,-1 0-1 0 0,-2 0 1 0 0,-3 0-1 0 0,-1 0 1 0 0,0 0-1 0 0,0 0 1 0 0,-2 0-1 0 0,1 0 1 0 0,-2 0-1 0 0,0 0 1 0 0,-2 0-1 0 0,-1-1 1 0 0,-2-1-1 0 0,0-2 1 0 0,1 1-1 0 0,-1 2 1 0 0,0 1-1 0 0,0-1 1 0 0,1-2-1 0 0,-1 0 1 0 0,0 0-1 0 0,1 2 1 0 0,-1 1-1 0 0,0 0 1 0 0,1 0-1 0 0,-1 0 1 0 0,0 0-1 0 0,0 0 1 0 0,1 0-1 0 0,-1 0 1 0 0,0 0-1 0 0,1 0 1 0 0,-1 0-1 0 0,0 0 1 0 0,1 0-1 0 0,-2 1 0 0 0,-2 3 1 0 0,-1 3-1 0 0,-2 3 1 0 0,-2 0-1 0 0,1-1 1 0 0,1-3-1 0 0,0 1 1 0 0,2-2-48 0 0,-1 0 0 0 0,-4 4 0 0 0,3-3 0 0 0</inkml:trace>
  <inkml:trace contextRef="#ctx0" brushRef="#br3" timeOffset="-17627">6744 4801 11665 231657 53006,'-6'-1'3618'0'0,"2"-3"-2867"-301"0,3 3 1 301 0,1-5 506-103 0,0 2-318-31 0,0 3 0 134 0,1-4-658-36 0,3 5 1 36 0,2 0 0 0 0,5 0-1 0 0,1 0-51 0 0,-1 0 1 0 0,0 0 0 0 0,2 0 0 0 0,1 0-42 0 0,1 0 1 0 0,8 0 0 0 0,0 0 0 0 0,1 0-55 0 0,0 0 1 0 0,0 0-1 0 0,1-1 1 0 0,2-2-9 0 0,2-1 0 0 0,0 1 0 0 0,2 3-39 0 0,0 0 1 0 0,-1 0 0 0 0,4-2 0 0 0,-2 0 0 0 0,0-2-16 0 0,-2 2 1 0 0,4 0-1 0 0,3 2 1 0 0,-2 0-114 0 0,-3 0 1 0 0,3-3-1 0 0,-4-1 1 0 0,-1 1 77 0 0,-1 2 1 0 0,1 1 0 0 0,-3-1 0 0 0,-2-2 128 0 0,-1-1 1 0 0,-2 1 0 0 0,2 3 0 0 0,1-2-95 0 0,2-1 0 0 0,-1 1 0 0 0,-3-1 1 0 0,-1 0-40 0 0,1-1 1 0 0,3 3 0 0 0,-1-4 0 0 0,-2 1 26 0 0,-3 1 0 0 0,-1-1 0 0 0,2 3 0 0 0,-2-2 176 0 0,-4-1 0 0 0,-1 0 0 0 0,0 4 175 0 0,1 0 0 0 0,0-3-194 0 0,-4-1 1 0 0,0 0 0 0 0,-1 3 0 0 0,-1-2-27 0 0,-1 0 0 0 0,-1-1 0 0 0,4 4 0 0 0,-1-1-86 0 0,-2-3 1 0 0,2 3-91 0 0,-2-3 1 0 0,-2 3-20 0 0,1 1 0 0 0,-3 0-131 0 0,4 0 155 0 0,-1 0 288 0 0,-1 0-4001 0 0,-1 0-1913 0 0,-5 0 5604 0 0,-5 0 0 0 0,-6 5 0 0 0,-6 1 0 0 0</inkml:trace>
  <inkml:trace contextRef="#ctx0" brushRef="#br3" timeOffset="-17049">8179 3694 11665 236709 49637,'0'-11'80'0'0,"0"0"0"0"0,0 0 686 0 0,0-1 0 0 0,0 5 0 0 0,0-1 208 0 0,0-1 0 0 0,1 1-416 0 0,3 0 1 0 0,-3 4 0 0 0,3 8 0 0 0,-3 4 0 0 0,-1 3 1134 0 0,0 4-1351 0 0,0-2 1 0 0,0 7 0 0 0,0-4-93 0 0,0 2 0 0 0,0 0 0 0 0,0 5 1 0 0,0 0-1 0 0,1-1 0 0 0,2 1 73 0 0,0-1 0 0 0,1 2 0 0 0,-3 1-179 0 0,3 2 0 0 0,-1 0 0 0 0,3-2 1 0 0,0 3 3 0 0,1 1 0 0 0,-4 0 1 0 0,4 1-1 0 0,-1-3-17 0 0,0 1 1 0 0,-3-3 0 0 0,2 4-1 0 0,-2-1-92 0 0,1-3 0 0 0,0 2 0 0 0,-3 0 0 0 0,2-2 0 0 0,1-1 0 0 0,-2-2 0 0 0,-1 1 0 0 0,-1-1 37 0 0,0 1 1 0 1,0-2 0 0-1,0-1 0 0 0,-1-2 110 0 44,-3-2 0 0 0,2 3 0 0 0,-5-4 0 0 0,2 0 1 0 0,3 0-79-188 19,1 0 1 188 0,-3 0 0 0 1,0-3 0 0-1,2-1-776-448 2,0 0 0 448 0,2 1-866-170-14,0-1 1 170 1,2-1 491-107 45,1-3 1040 37-97,4-2 0 70 0,4-5 0 0 0,0 0 0 0 0</inkml:trace>
  <inkml:trace contextRef="#ctx0" brushRef="#br3" timeOffset="-16355">7377 4112 11665 234273 51088,'0'-11'564'0'0,"3"4"0"0"0,1-1 0 0 0,-1-1 2943 0 0,-2-1-1159 0 0,-1-1-149 0 0,0 0-321 0 0,0 4-1499 0 0,0 7 0 0 0,0 7 1 0 0,0 4-1 0 0,0 0 40 0 0,0 1 1 0 0,4-1 0 0 0,-1 1-1 0 0,1 2-162 0 0,1 1 1 0 0,-2 4-1 0 0,3-3 1 0 0,-1 2-246 0 0,-2 2 0 0 0,-1-2 1 0 0,1-1-1 0 0,0-1-526 0 0,0-2 1 0 0,-2 3-1 0 0,-1-2 1 0 0,0 0-1173 0 0,0 1 1 0 0,0-3 0 0 0,0 2-1062 0 0,0-3 0 0 0,0 0 2747 0 0,0-1 0 0 0,-5 0 0 0 0,-1 0 0 0 0</inkml:trace>
  <inkml:trace contextRef="#ctx0" brushRef="#br3" timeOffset="-15803">7264 4191 11665 234046 50684,'-7'-5'2913'0'0,"1"0"-409"0"0,2-2-543 0 0,3 2-915 0 0,-4 5 1 0 0,9 5-685 0 0,0 2 0 0 0,4 3 0 0 0,-1 2 0 0 0,0-2-136 0 0,1-3 0 0 0,3 3 0 0 0,4-2 1 0 0,0 3-59 0 0,1 4 1 0 0,-2-2 0 0 0,4 2 0 0 0,-2-3-10 0 0,-2 0 1 0 0,2 3 0 0 0,-1 1 0 0 0,0 0-88 0 0,2 1 1 0 0,-4-2 0 0 0,5-4 0 0 0,-2 0-43 0 0,-2 1 1 0 0,-1-1-1 0 0,-2-1 1 0 0,0-1 112 0 0,1-2 0 0 0,-5-4 668 0 0,1 1-438 0 0,-1-3 1 0 0,-1-2 0 0 0,0-3-118 0 0,-1-4 0 0 0,-4-2 0 0 0,3-1 1 0 0,-3 0 96 0 0,-1-1 0 0 0,4 1 0 0 0,1 0 0 0 0,0-2-115 0 0,0-2 1 0 0,2 3-1 0 0,-2-3 1 0 0,1 2-291 0 0,3 2 0 0 0,1-1 1 0 0,0 0-1 0 0,-1-1-95 0 0,-1 2 1 0 0,-1-7 0 0 0,6 8 0 0 0,1 0-2705 0 0,1 2 0 0 0,1 0 1 0 0,-1-3 2850 0 0,4-1 0 0 0,-3-4 0 0 0,0-1 0 0 0</inkml:trace>
  <inkml:trace contextRef="#ctx0" brushRef="#br3" timeOffset="-14721">8371 4191 11665 231830 49783,'-8'0'203'0'0,"1"0"1"0"0,-2 0 288 0 0,-1 0 0 0 0,-3-1 0 0 0,-1-1 0 0 0,-1-2 1 0 0,2 1-1 0 0,0 2 0 0 0,2 1 1039 0 0,-1 0 0 0 0,1 0 161 0 0,0 0-1076 0 0,5 0 0 0 0,2 0 1 0 0,8 0 763 0 0,3 0-962 0 0,8 0 1 0 0,4-1 0 0 0,7-2-6 0 0,4 0 1 0 0,8-2 0 0 0,3 2-1 0 0,5-2-157 0 0,3-1 0 0 0,-2 3 0 0 0,6-2 0 0 0,0 2 1 0 0,-2-1-58 0 0,-2 1 0 0 0,-4 1 0 0 0,-3-1 0 0 0,-5-1-82 0 0,-1 2 0 0 0,-9 1 0 0 0,-3 1 0 0 0,-5 0-119 0 0,-3 0 1 0 0,-5 0-726 0 0,-3 0 126 0 0,-6 0-856 0 0,4 0 1 0 0,-8 0 0 0 0,-2 0-1195 0 0,-3 0 0 0 0,1 0 2651 0 0,-2 0 0 0 0,-4 0 0 0 0,-6 0 0 0 0</inkml:trace>
  <inkml:trace contextRef="#ctx0" brushRef="#br3" timeOffset="-14177">8856 4045 11665 231767 49916,'-11'-18'141'0'0,"1"3"35"0"0,2 2 1 0 0,3 2 0 0 0,5 0 0 0 0,-1 1-1 0 0,-1 1 1 0 0,-2 1 1570 0 0,1 0 0 0 0,1 1 1568 0 0,-2 0-723 0 0,3 4-1768 0 0,-4-2 0 0 0,5 7-413 0 0,0 1 0 0 0,6 4 1 0 0,4 3-260 0 0,4-3 0 0 0,6 3 0 0 0,-1-3 0 0 0,1 0-112 0 0,-1 1 0 0 0,5-2 0 0 0,-4 3 0 0 0,0-2-34 0 0,1 2 1 0 0,-5-3 0 0 0,1 2 0 0 0,-3 1-68 0 0,-3 1 1 0 0,3-3 0 0 0,-8 1 201 0 0,0 0 1 0 0,-1 3-1 0 0,-5 0 63 0 0,0 0 0 0 0,-1-1 0 0 0,-3-1 0 0 0,-5-2 118 0 0,-4 2 1 0 0,-4 1 0 0 0,-3 2 0 0 0,1-2-94 0 0,-1-3 1 0 0,-1 3-1 0 0,0-2 1 0 0,1 1-582 0 0,1-2 1 0 0,5 2 0 0 0,-1-4 0 0 0,2 0-2351 0 0,2 0 1 0 0,4 4 143 0 0,-1-2 1 0 0,5 3 2557 0 0,0 2 0 0 0,1-6 0 0 0,2-1 0 0 0</inkml:trace>
  <inkml:trace contextRef="#ctx0" brushRef="#br3" timeOffset="-13528">9116 3581 11665 235696 48477,'0'-11'0'0'0,"0"0"0"0"0,0 0 394 0 0,0-1 530 0 0,0 1 1 0 0,0 0 0 0 0,0-1 1656 0 0,0 1-1722 0 0,0 0 1 0 0,-1 5-452 0 0,-3 2 1 0 0,2 6-1 0 0,-5 3 1 0 0,2 2-12 0 0,3 1 0 0 0,1-1 0 0 0,1 0 0 0 0,0 2-43 0 0,0 1 1 0 0,0 5-1 0 0,0 0 1 0 0,1 0-59 0 0,3 2 0 0 0,-3-4 0 0 0,3 6 0 0 0,-2 1-131 0 0,2 2 0 0 0,-3 0 0 0 0,4 1 0 0 0,-1-1-28 0 0,0 1 1 0 0,3 3-1 0 0,-2 2 1 0 0,0 0-176 0 0,0-1 1 0 0,3 3 0 0 0,-3-2 0 0 0,1-1-80 0 0,3 1 0 0 0,-4 2 0 0 0,0-2 0 0 0,-1-1 40 0 0,-1 1 0 0 0,3 0 1 0 0,-4-3-1 0 0,2 1 133 0 0,-2-1 0 0 0,0-1 1 0 0,-2 0-1 0 0,0 1 28 0 0,0 1 1 0 0,0 1 0 0 0,0-5-1 0 0,0 0 3 0 0,0-4 0 0 0,1 4 0 0 0,1-3 0 0 0,2 1 60-212 0,-1-1 1 212 0,-1 1 0 0 0,1-4 0 0 0,0 0 58-560 1,0 1 1 560 1,-2 1 0 0 0,-1-3 0 0 0,0-1-1 0-1,0-1 123-415 85,0-2 1 415 0,4 0-493-231 8,0 1 1 231 1,-1-1-253-79-19,-3 0 1 79 1,0 1-867-205-35,0-1 0 205 0,0-4 0 0 0,2 0-3766-319 58,1-2 5047 160-100,4-2 0 159 0,9 3 0 0 0,2 0 0 0 0</inkml:trace>
  <inkml:trace contextRef="#ctx0" brushRef="#br3" timeOffset="-12000">9647 4067 11665 231839 51967,'-7'0'31'0'0,"-1"0"0"0"0,4 0 0 0 0,-3 0 1304 0 0,-2 0 195 0 0,4 0 417 0 0,0 0-796 0 0,5 0 0 0 0,0-1 5 0 0,0-3 1 0 0,1 3-683 0 0,3-3 0 0 0,-2 3 1 0 0,6 1-1 0 0,1-1-46 0 0,1-3 0 0 0,1 3 1 0 0,0-3-1 0 0,1 1-43 0 0,-1 0 0 0 0,0 1 0 0 0,1-1 1 0 0,-1 0-111 0 0,0-1 0 0 0,2 2 1 0 0,1-4-1 0 0,1 1-75 0 0,-2 2 1 0 0,4-3 0 0 0,-2-1 0 0 0,0 0-139 0 0,1-1 1 0 0,-3 5-1 0 0,2-4 1 0 0,-3 1-78 0 0,0 0 0 0 0,-2 2 1 0 0,-2-4-1 0 0,0 1 1 0 0,-1-1-106 0 0,0 1 1 0 0,2 3 0 0 0,-6-3 0 0 0,1-1 38 0 0,1 2 1 0 0,-4-4 0 0 0,3 2-90 0 0,-3-2 1 0 0,-1 3 0 0 0,0-1 0 0 0,0-1-1 0 0,-1 1-111 0 0,-3 0 1 0 0,2-2 0 0 0,-6 4 106 0 0,0-1 0 0 0,-3-1 0 0 0,0 3 0 0 0,0 0 69 0 0,0 0 0 0 0,-4 0 0 0 0,-1 2 0 0 0,3-1 23 0 0,0 2 0 0 0,-2 1 0 0 0,0 1 0 0 0,1 0 101 0 0,2 0 0 0 0,0 0 0 0 0,1 0 0 0 0,0 0 0 0 0,-1 0 145 0 0,1 0 1 0 0,0 5-1 0 0,0 1 1 0 0,1 1 54 0 0,2 1 1 0 0,-2-2 0 0 0,2 3 0 0 0,0-2-53 0 0,0 2 1 0 0,-2 1 0 0 0,4 2 0 0 0,-2-1-9 0 0,1 0 0 0 0,0 0 0 0 0,0 2-27 0 0,3 2 1 0 0,-1-2-1 0 0,1 3 1 0 0,2-1-1 0 0,1 0-41 0 0,1-1 1 0 0,0 0-1 0 0,0 0-74 0 0,0 1 0 0 0,0 1 0 0 0,0-2 0 0 0,0 1-15 0 0,0-1 0 0 0,0-1 0 0 0,0 1 1 0 0,0 1-1 0 0,1-1-15 0 0,3-1 1 0 0,-3-2 0 0 0,3 0 0 0 0,-3 0 0 0 0,-1 1-1 0 0,0-1-121 0 0,0 0-26 0 0,0-4 1 0 0,4 3 0 0 0,-1-3-46 0 0,0 3 0 0 0,3 2 250 0 0,2-1 0 0 0,2-4 1 0 0,1 0-1 0 0,0-2 0 0 0,2-3-37 0 0,2-1 1 0 0,-1-1-1 0 0,3 0 1 0 0,1 0 367 0 0,0 0 0 0 0,-1 0 0 0 0,3 0 0 0 0,-2 0 11 0 0,-2 0 0 0 0,4 0 1 0 0,-1 0-1 0 0,1-1-26 0 0,-1-3 0 0 0,2 3 0 0 0,-3-3 0 0 0,-1 2-183 0 0,-2-2 0 0 0,2 3 0 0 0,-2-3 0 0 0,-1 3-168 0 0,-2 1 1 0 0,-4 0 0 0 0,-1-1-93 0 0,2-3 0 0 0,-3 3 1 0 0,1-4-2361 0 0,-2 0-4196 0 0,-2 3 6638 0 0,-3-8 0 0 0,-5 4 0 0 0,-1-5 0 0 0</inkml:trace>
  <inkml:trace contextRef="#ctx0" brushRef="#br3" timeOffset="-11340">10246 4090 11665 233545 52216,'0'-11'1975'0'0,"0"3"1"0"0,-1 2-948 0 0,-3 1 1 0 0,1 1-95 0 0,-4 4 1 0 0,4 1-441 0 0,-1 3 1 0 0,-1 2 0 0 0,2 6 0 0 0,-1-1 171 0 0,-1 0 0 0 0,2 0 1 0 0,-3 1-271 0 0,1-1 1 0 0,1 4 0 0 0,3 1 0 0 0,-1 1-73 0 0,-2-1 1 0 0,0 3 0 0 0,4-3 0 0 0,0 2-419 0 0,0 2 0 0 0,0-3 0 0 0,1 1 0 0 0,2 0-708 0 0,1-1 0 0 0,4-3 1 0 0,0 1-1 0 0,2-2-735 0 0,1-2 1 0 0,0 0 0 0 0,1 0 0 0 0,-1-1-1746 0 0,0-2 3282 0 0,-4-3 0 0 0,3 0 0 0 0,-4 1 0 0 0</inkml:trace>
  <inkml:trace contextRef="#ctx0" brushRef="#br3" timeOffset="-10720">10438 4158 11665 231091 50081,'0'-12'5608'0'0,"0"5"-4413"0"0,0-1 1 0 0,-1 6-454 0 0,-3-2 0 0 0,3 4 0 0 0,-4 2-342 0 0,-1 2 1 0 0,5 5-1 0 0,-3-1 1 0 0,3 2-1 0 0,1 1 375 0 0,0 0-679 0 0,0 0 1 0 0,0 5 0 0 0,0-1 0 0 0,0-2-1 0 0,1 1 1 0 0,2 0 0 0 0,2 1-1 0 0,0-1 1 0 0,1-2-134 0 0,1 0 0 0 0,0-1 0 0 0,4-1-166 0 0,1-2 0 0 0,-5 0 1 0 0,1-4-74 0 0,1-1 1 0 0,1-2 0 0 0,1-1-1 0 0,0 0 98 0 0,0 0 1 0 0,-3-4 0 0 0,-2-1 0 0 0,1-1-61 0 0,-1-3 1 0 0,-4-5 0 0 0,3-1 0 0 0,-1 0 226 0 0,0-1 0 0 0,0 3 1 0 0,-6-3-1 0 0,0 1 79 0 0,-2 0 0 0 0,-3 0 0 0 0,2 3 0 0 0,-2 1 6 0 0,-1 0 0 0 0,1 0 1 0 0,0 1-1 0 0,-2 2-134 0 0,-1 4 1 0 0,-1 2-1 0 0,-1-1 1 0 0,1-1-612 0 0,0 2 0 0 0,-1 2 1 0 0,1 2-1 0 0,0 3-789 0 0,0 2 0 0 0,0 0 0 0 0,3 5 1460 0 0,0-1 0 0 0,6 5 0 0 0,-3 2 0 0 0</inkml:trace>
  <inkml:trace contextRef="#ctx0" brushRef="#br3" timeOffset="-10184">10765 4259 11665 235694 49180,'-6'-5'4197'0'94,"-4"4"1"0"0,8-4-3268 0-6,-6 5 1 0 0,6 1 0 0 1,-3 3-6 0-85,-1 4 1 0 0,5 2-877 0-4,-3 1 1 0 0,3 1-1 0 0,1 2 1 0 0,0 1-487 0 0,0-1 0 0 0,-4-1 0 0 0,1-2 0 0 0,0 0-178 0 7,2 1 1 0 0,-3-1 0 0 0,0 0 0 0 0,2 0 614 0-7,1 1 0 0 0,6-1 0 0 0,1 0 0 0 0</inkml:trace>
  <inkml:trace contextRef="#ctx0" brushRef="#br3" timeOffset="-9700">10890 4146 11665 232989 51089,'0'-11'3774'0'0,"0"3"292"0"0,0 1-3491 0 0,0 4 0 0 0,1 0 0 0 0,1 6 0 0 0,2 5 1 0 0,-1 2 629 0 0,-2 1 1 0 0,-1 1-1031 0 0,0-1 0 0 0,4 4 0 0 0,-1 1 0 0 0,0 1 0 0 0,0 0 0 0 0,-1-1 0 0 0,2 2 554 0 0,-2 0-943 0 0,0-5 1 0 0,-2 7 0 0 0,0-3-1 0 0,0-1 1 0 0,0 0-2743 0 0,0-2 1 0 0,0-1 106 0 0,0-2 0 0 0,-4-3 2849 0 0,0-1 0 0 0,-5-4 0 0 0,3 2 0 0 0</inkml:trace>
  <inkml:trace contextRef="#ctx0" brushRef="#br3" timeOffset="-9699">10924 4158 11665 233448 51163,'0'-8'1281'0'0,"0"1"0"0"0,-5 4 0 0 0,-3-1-660 0 0,-2 3 0 0 0,-1 2 0 0 0,-1 2 1 0 0,1 2-269 0 0,0 1 0 0 0,1-2 0 0 0,1 2 0 0 0,3 0-385 0 0,1 1 0 0 0,-3-4 0 0 0,3 4 0 0 0,0-1-912 0 0,0 0 1 0 0,1-2 0 0 0,4 4 943 0 0,0 0 0 0 0,0 2 0 0 0,0 2 0 0 0</inkml:trace>
  <inkml:trace contextRef="#ctx0" brushRef="#br3" timeOffset="-9319">10969 4090 11665 234500 53234,'-4'-8'213'0'0,"0"1"946"0"0,2-2 1 0 0,2 3 0 0 0,3-1 398 0 0,5 2 1 0 0,2 2-1002 0 0,1 3 1 0 0,1 3 0 0 0,-1 2 0 0 0,0 3 0 0 0,-1 3 431 0 0,-2 3 1 0 0,2 2 0 0 0,-3-2-604 0 0,3 1 0 0 0,2 7 0 0 0,-2-1 0 0 0,-1 4 0 0 0,-3 0 65 0 0,-1-1 0 0 0,-1 0 1 0 0,-4 1-680 0 0,0 1 0 0 0,0 1 0 0 0,-2-5 0 0 0,-1 0-1226 0 0,-5-4 0 0 0,-2 2 0 0 0,0-4 0 0 0,1-3 1454 0 0,2 0 0 0 0,-1-2 0 0 0,-3 0 0 0 0</inkml:trace>
  <inkml:trace contextRef="#ctx0" brushRef="#br3" timeOffset="-8323">9218 3480 11665 236440 51266,'-11'0'320'0'0,"-1"0"1"0"0,6-1 92 0 0,2-3 0 0 0,3 1 1 0 0,2-3-1 0 0,3 1 1 0 0,4 2 269 0 0,2 2 0 0 0,1 1 0 0 0,1-1 1 0 0,2-2-275 0 0,1 0 0 0 0,5-1 0 0 0,-1 4 0 0 0,4 0 1 0 0,2 0-37 0 0,1 0 0 0 0,6 0 0 0 0,-2 0-175 0 0,2 0 1 0 0,3 0 0 0 0,2 0 0 0 0,1 0 0 0 0,-1 0-1 0 0,1 0 55 0 0,0 0 0 0 0,4 0-184 0 0,0 0 1 0 0,0-1 0 0 0,1-2 0 0 0,-2-1-72 0 0,2 2 0 0 0,0 1 1 0 0,-1 1-1 0 0,-1 0 0 0 0,-1 0-74 0 0,0 0 1 0 0,-2 0 0 0 0,3 0 49 0 0,2 0 0 0 0,-3 0 0 0 0,0 0 0 0 0,-1 0-63 0 0,-3 0 1 0 0,1 0-1 0 0,-1 0 1 0 0,2 0 122 0 0,-2 0 1 0 0,-1 1 0 0 0,-1 1-1 0 0,0 2-47 0 0,0-1 0 0 0,0-2 0 0 0,0-1 0 0 0,0 0 9 0 0,-1 0 0 0 0,-2 0 1 0 0,-1 0-1 0 0,0 0 7 0 0,-1 0 0 0 0,-2 0 1 0 0,-4-1-1 0 0,0-2 53 0 0,-1-1 1 0 0,-1 1 0 0 0,0 3 0 0 0,-4 0 21 0 0,-1 0 1 0 0,1 0 0 0 0,-3 0-33 0 0,1 0 0 0 0,0 0 0 0 0,-4 0 0 0 0,0 0-38 0 0,1 0 1 0 0,-5 0 0 0 0,1 0-38 38 0,0 0 0-38 0,2 0 1 0 0,2 0-90 172 0,-1 0 1-172 0,0-4 728 106 0,1 0 428 26 0,-6 0-841 54 0,-1 4 0-186 0,-4 0 0 0 0,2 2 85 144 0,0 1 1-144 0,2 0-94 93 0,-1 4 0-93 0,-1 1 0 0 0,3 3-36 74 0,-1 1 1-74 0,3-5-1 0 0,-5 1 1 0 0,1 0-23 12 0,1 2 0-12 0,-4 2 0 0 0,4-1 1 0 0,-1 0-20 0 0,0 1 0 0 0,3 0 0 0 0,-3 2 0 0 0,0 1-57 0 0,1-1 0 0 0,-4 2 0 0 0,4 0 0 0 0,-1 1 29 0 0,0-1 1 0 0,0 3 0 0 0,-3-3-1 0 0,1 2-70 0 0,2 2 0 0 0,1-3 1 0 0,-2 2-1 0 0,0 0-75 0 0,0-1 1 0 0,-2 2 0 0 0,-1-4 0 0 0,0 0-32 0 0,0 1 0 0 0,0 2 0 0 0,0-3 100 0 0,0 1 1 0 0,0-2-1 0 0,0 3 1 0 0,0 0-1 0 0,0-2-20 0 0,0 0 0 0 0,0 3 0 0 0,-1-3 1 0 0,-2 1 11 0 0,0-1 0 0 0,-1 0 0 0 0,4-2 0 0 0,0 2 18 0 0,0 2 1 0 0,0-4 0 0 0,0 2 0 0 0,0-1 0 0 0,0 0 0 0 0,0-1-1 0 0,0 0-1 0 0,0 1 0 0 0,0-2 1 0 0,0 2-1 0 0,0-2 0 0 0,0 1 1 0 0,0 1-122 0 0,0-1 1 0 0,0 0-1 0 0,0 0 141 0 0,0 1 0 0 0,1 0 0 0 0,2-4 1 0 0,0 0 106 0 0,0 1 0 0 0,-2-1 0 0 0,-1 0 0 0 0,0 1-53 0 0,0-1 0 0 0,4 0 1 0 0,0 0-1 0 0,-2 1 70 0 0,-1-1 1 0 0,-1 0 0 0 0,0 1 0 0 0,0-1-19 0 20,0 0 0 0 1,0 1 1 0-1,0-1-119 0 29,0 0 1 0-1,0-3 0 0 1,0-1-893 0 4,0 2 0 0-1,0 1-1522 0-9,0 1 1 0-1,0-3-2972 0 32,0-1 5359 0-74,0-4 0 0 0,-5 7 0 0 0,-1-4 0 0 0</inkml:trace>
  <inkml:trace contextRef="#ctx0" brushRef="#br3" timeOffset="-7316">9263 4813 11665 229062 51503,'-8'-7'838'0'0,"2"2"553"0"0,1 0 4 0 0,1 4-683 0 0,4-4 1 0 0,2 5 135 0 0,1 0 0 0 0,0 0-268 0 0,4 0 0 0 0,1 1-207 0 0,3 3 1 0 0,4-3-1 0 0,0 3 1 0 0,-1-3-158 0 0,-1-1 1 0 0,2 0 0 0 0,1 0 0 0 0,2 0 8 0 0,2 0 1 0 0,1-3 0 0 0,2-1-1 0 0,-1 1-20 0 0,1 2 1 0 0,0 0-1 0 0,-1-2 1 0 0,1 0-58 0 0,-1 0 0 0 0,1 2 0 0 0,-1 1 1 0 0,1 0-41 0 0,0 0 0 0 0,1 0 1 0 0,1 0-1 0 0,1 0-21 0 0,-1 0 0 0 0,0 0 0 0 0,0 0 0 0 0,2 0-33 0 0,-2 0 1 0 0,2 0 0 0 0,0 0 0 0 0,-1 0 16 0 0,2 0 0 0 0,-3 0 0 0 0,5 0 0 0 0,0 0-21 0 0,-1 0 0 0 0,2 0 0 0 0,-3 0 0 0 0,1 0 25 0 0,2 0 0 0 0,1-4 0 0 0,-1 0 0 0 0,-2 2 6 0 0,-2 1 1 0 0,0 1-1 0 0,-5 0 1 0 0,1 0-43 0 0,0 0 0 0 0,-5 0 0 0 0,1 0 0 0 0,1 0-95 142 0,2 0 1-142 0,-1 0 0 0 0,-1 0-1 0 0,-1 0-50 168 0,1 0 1-168 0,-3 0 0 0 0,2 0 0 0 0,1 0 0 0 0,0 0 68 240 0,-1 0 1-240 0,3 0 0 0 0,-4 0-1 0 0,4 0 16 523 0,0 0 1-523 0,5 0-1 0 0,-1 0 1 0 0,-1 0 57 628 0,-1 0 1-628 0,-1-2 0 0 0,-2 0 118 409 0,-2-2 0-409 0,2 0 1 0 0,-3 4-1 0 0,1 0-86 262 0,-1 0 0-262 0,-3 0 0 0 0,3 0 0 0 0,0 0-13 229 0,-1 0 0-229 0,-2 0 0 0 0,3 0 0 0 0,-2 0 55 218 0,-2 0 0-218 0,2 0 0 0 0,1 0 0 0 0,-1 0 63 376 0,0 0 1-376 0,0 0 0 0 0,-2 0 0 0 0,1 0 295 485 0,-1 0 0-485 0,-5 0 0 0 0,-2 0 465 375 0,2 0 1-375 0,1 0 377 195 0,2 0-2559-159 0,-6 0-1988-34 0,-1 0 1-2 0,-4 0 0 0 0,3 0 3232 0 0,3 0 0 0 0,4 0 0 0 0,0 0 0 0 0</inkml:trace>
  <inkml:trace contextRef="#ctx0" brushRef="#br3" timeOffset="-6340">11432 4101 11665 227309 53641,'0'-7'1232'0'0,"0"-1"-294"0"0,0 1-402 0 0,0 0 0 0 0,0 1 184 0 0,0 2 1 0 0,-1 3 458 0 0,-3-3-102 0 0,3 3-694 0 0,-4 1-138 0 0,5 0-1663 0 0,0 0 0 0 0,-5-5 0 0 0,-2-1 1 0 0</inkml:trace>
  <inkml:trace contextRef="#ctx0" brushRef="#br3" timeOffset="-4916">11466 4191 11665 225663 51727,'-12'0'152'0'0,"1"0"1"0"0,4 0 818 0 0,-1 0-437 0 0,6 0 0 0 0,-8 0 244 0 0,2 0 1 0 0,2 0 334 0 0,-2 0-408 0 0,6 0 0 0 0,-5-3 888 0 0,4-1-432 0 0,1 0-97 0 0,-3 4-724 0 0,5 0 1 0 0,2 0-70 0 0,1 0 1 0 0,4 0-153 0 0,4 0 0 0 0,-3 0 0 0 0,-1 0-32 0 0,2 0 1 0 0,1 0 0 0 0,1 0-56 0 0,0 0 1 0 0,1 0-1 0 0,-1 0 1 0 0,0 0 0 0 0,1 0 0 0 0,0 0 0 0 0,2 0 0 0 0,1 0-1 0 0,-1 0 1 0 0,-2 0-1 0 0,1 0 1 0 0,1 0 19 0 0,1 0 1 0 0,1 0 0 0 0,-2 0 0 0 0,1 0-39 0 0,-1 0 1 0 0,-2 0 0 0 0,1 0-1 0 0,1 0-26 0 0,1 0 1 0 0,0 0 0 0 0,-4 0 0 0 0,2 0 1 0 0,2 0 1 0 0,-1-1 0 0 0,3-2 0 0 0,1 0 8 0 0,-1 0 1 0 0,-2 2 0 0 0,3 1 0 0 0,-2 0 31 0 0,-2 0 1 0 0,0-1-1 0 0,0-2 1 0 0,1-1 84 0 0,-1 2 1 0 0,-2 1 0 0 0,-1 1 216 0 0,1 0-232 0 0,-1 0 0 0 0,0 0 0 0 0,1 0 2 0 0,-1 0 0 0 0,0 0 1 0 0,2 0-1 0 0,1 0-40 0 0,1 0 1 0 0,0 0 0 0 0,-4 0-1 0 0,0 0 33 0 0,1 0 0 0 0,3-4 1 0 0,0 0 233 0 0,-2 2 0 0 0,-4 0 1 0 0,-1 2 42 0 0,1 0 0 0 0,1 0 0 0 0,1 0 18 0 0,0 0 0 0 0,-3 0-44 0 0,-1 0 0 0 0,1-3-59 0 0,3-1 0 0 0,-3 0-330 0 0,-1 4 1 0 0,-4-1-1 0 0,2-2-473 0 0,0-1 1 0 0,-3 1-782 0 0,6 3-5779 0 0,-6 0 7075 0 0,3 0 0 0 0,-10 5 0 0 0,-1 1 0 0 0</inkml:trace>
  <inkml:trace contextRef="#ctx0" brushRef="#br3" timeOffset="-3614">12268 4158 11665 223903 50056,'6'0'-1353'0'0,"-2"0"1650"0"0,-8 0 6 0 0,3 0 0 0 0,-5 0 378 0 0,2 0 702 0 0,3 0 187 0 0,-5 0-177 0 0,6 0 1152 0 0,0 0-1972 0 0,0-5-341 0 0,0 3 1 0 0,2-4 339 0 0,2 2-277 0 0,-3 3 1 0 0,9-8-95 0 0,-3 5 0 0 0,0-3 0 0 0,-1 2-55 0 0,-1-1 1 0 0,2 2 0 0 0,-2-2 0 0 0,0-1 0 0 0,2 2 226 0 0,-1 0 1 0 0,2-4-223 0 0,3 2 0 0 0,-1-3 0 0 0,-1 0 0 0 0,-2 1 66 0 0,2 2 0 0 0,-3 0-125 0 0,2 0 1 0 0,-4-2 0 0 0,2 4 0 0 0,0 0 0 0 0,-1-1-70 0 0,0-1 1 0 0,4 1-1 0 0,-3-3 1 0 0,2 2-1 0 0,-1-1-52 0 0,2 2 1 0 0,0-4-1 0 0,0 2 1 0 0,-2 0 95 0 0,2 0 0 0 0,0-2 35 0 0,-2 3 1 0 0,3-4 0 0 0,-3 0 0 0 0,0 0 0 0 0,1 1-1 0 0,0 1 1 0 0,1 2-10 0 0,-1-2 1 0 0,2-1-1 0 0,-3-2 1 0 0,3 1-1 0 0,0 0 1 0 0,-1 0-1 0 0,-1-1 1 0 0,1 2-1 0 0,1 1-36 0 0,1 2 1 0 0,-4-1-1 0 0,1-3 39 0 0,1 0 0 0 0,1-1 0 0 0,1 1-27 0 0,0 0 0 0 0,-3 3 0 0 0,-2 1-23 0 0,-1-2 1 0 0,3 3-1 0 0,-3-2-56 0 0,1-1 1 0 0,0-1-1 0 0,3 0 1 0 0,-3 2-46 0 0,-1 0 0 0 0,3 0 114 0 0,-4-3 0 0 0,3 4 0 0 0,-2 0 0 0 0,0 1 12 0 0,0 0 0 0 0,0 2 0 0 0,-1-2 1 0 0,2 0-9 0 0,1-1 0 0 0,-1 3-51 0 0,-2-3 1 0 0,1-1-1 0 0,3-2 65 0 0,0 3 1 0 0,-4-2 0 0 0,2 4-1 0 0,0 0 100 0 0,1 0 0 0 0,-4-4-79 0 0,5 2 1 0 0,-6 0 0 0 0,3 1 9 0 0,0 1 1 0 0,-2-2 0 0 0,3 2 60 0 0,-1-2 1 0 0,0 5-1 0 0,-2-3 14 0 0,0 0 1 0 0,2 3-1 0 0,-2-3 85 0 0,1 0 1 0 0,1 4 0 0 0,-3-4 356 0 0,2 0 98 0 0,0 4-554 0 0,-4-9 0 0 0,1 9 1 0 0,2-4-22 0 0,0 0-453 0 0,1 3-2792 0 0,-4-8-1411 0 0,0 9-4521 0 0,0-9 9029 0 0,0 9 0 0 0,-5-9 0 0 0,-1 3 0 0 0</inkml:trace>
  <inkml:trace contextRef="#ctx0" brushRef="#br4" timeOffset="11513">13702 2045 11665 226377 52679,'0'-6'6577'0'0,"-1"-3"-6080"0"0,-3 5 0 0 0,2 1-110 0 0,-6 3 1 0 0,5 0 0 0 0,-5-2-102 0 0,-1-1 1 0 0,0 0-1 0 0,1-3 1 0 0,0 1-30 0 0,-1 2 0 0 0,3 2 0 0 0,-1 0-151 0 0,-2-3 0 0 0,-1 3 1 0 0,-2-3-53 0 0,1 3 1 0 0,0 1 47 0 0,0 0 1 0 0,-1 0-1 0 0,1 0-30 0 0,0 0 1 0 0,-1 0 0 0 0,1 0 8 0 0,0 0 1 0 0,-6 0-1 0 0,0 0 31 0 0,-1 0 0 0 0,2 4 1 0 0,5-1-1 0 0,-1 0 12 0 0,1-2 0 0 0,0 0-77 0 0,-1 3 1 0 0,1-3-1 0 0,0 3 1 0 0,0-3-1 0 0,-1-1 23 0 0,1 0 1 0 0,0 2 0 0 0,-1 0 0 0 0,1 2-108 0 0,0-2 1 0 0,0 0 0 0 0,-1-1-1 0 0,1 1 59 0 0,0 2 0 0 0,-1 0 0 0 0,1-3 0 0 0,0 2 54 0 0,-1 0 1 0 0,1 2 0 0 0,0-2 0 0 0,0 1 7 0 0,-1-2 0 0 0,1 3 0 0 0,0 0 0 0 0,-1 0-14 0 0,1 0 1 0 0,0 0-1 0 0,0-2 1 0 0,0 2-10 0 0,4 1 0 0 0,-3-2 0 0 0,2 2 0 0 0,-2 0 0 0 0,-1 1 1 0 0,3-3 0 0 0,1 2-1 0 0,-2 0-14 0 0,-1 0 1 0 0,3 1 0 0 0,-1 1 0 0 0,-1 0-33 0 0,-1 1 1 0 0,3-3 0 0 0,0 2-1 0 0,1-1-50 0 0,0-1 1 0 0,0 4 0 0 0,-3-3 0 0 0,3 0 41 0 0,1 1 0 0 0,-3-1 1 0 0,3 5 0 0 0,-1-1 0 0 0,2-4 1 0 0,-2 1-1 0 0,-1-1 16 0 0,1 0 1 0 0,4 3 0 0 0,-3-3 10 0 0,0 3 1 0 0,0 2 0 0 0,-3-1-1 0 0,3-1-9-34 0,0-3 1 34 0,2 4 0 0 0,-3-4-1 0 0,1 3 11-35 0,3 1 0 35 0,-3 1 0 0 0,1-1 3 0 0,1 0 0 0 0,-2 1 0 0 0,2-1 1 0 0,0 0-30-83 0,2 0 0 83 0,0-3 0 0 0,-2 0 1 0 0,-1 0-4-262 0,2 2 0 262 0,1-2 0 0 0,1-1 0 0 0,0 2 44-323 0,0 1 1 323 0,0-2 0 0 0,0-1-5-187 0,0 2 0 187 0,0 1 1 0 0,0 1 5-55 0,0 1 0 55 0,0-5 0 0 0,0 1-52-29 0,0 1 1 29 0,0 1-1 0 0,0 1 1 0 0,-2 0-28-380 0,-2 1 0 380 0,3-5 0 0 0,-3 1 26-219 0,3 0 0 219 0,1 2 0 0 0,-1 0 0 0 0,-2-1 0 0 0,0-1 15-166 0,0 1 1 166 0,2 1 0 0 0,0 1-8-127 0,-3 0 0 127 0,3 0 58-310 0,-3 1 1 310 0,3-1 0 0 0,1 0 86-247 0,0 1 0 247 0,0-1-76-137 0,0 0 1 137 0,0 1-75 0 0,0-1 1 0 0,0 0 0 0 0,0 0 36 0 0,0 1 0 0 0,1-5 1 0 0,1 1-12 0 0,2 1 0 0 0,0 1 0 0 0,-4 1-23-57 0,0 0 0 57 0,0-3 0 0 0,0-1 5-146 0,0 2 1 146 0,0-3 0 0 0,0 2-1 0 0,1 1 46 0 0,3 1 1 0 0,-3-3 0 0 0,3 1 141-56 0,-3 1 1 56 0,3-3 0 0 0,0 1 10-296 0,-2 2 0 296 0,0-3 0 0 0,-2 2-118-36 0,0 1 1 36 0,3 1-102 0 0,1 1 0 0 0,4 0 0 0 0,-3-1-6-240 0,1-2 0 240 0,-4 2 0 0 0,3-4 0 0 0,-1 2 90-326 0,0-1 1 326 0,0-3 0 0 0,-3 2-1 0 0,1 1 9-214 0,2-1 1 214 0,0-2 0 0 0,-3 2 0 0 0,2 0-58 0 0,1 0 1 0 0,1-2 0 0 0,-3 4 40-175 0,2 1 0 175 0,5 1-163-446 0,-2 1 0 446 0,-1-1 0 0 0,1-1 1 0 0,-1-3 19-196 0,0-1 0 196 0,-2 3 1 0 0,2-3-1 0 0,1 0 71-103 0,-1 0 1 103 0,-2 2 0 0 0,2-2 17 0 0,-1 1 0 0 0,4 2-1-190 0,-2 3 0 190 0,3-1 1 0 0,0-1-1 0 0,-1-3-14-264 0,-1-1 1 264 0,-2 0 0 0 0,3-1-1 0 0,-2 2-7-41 0,2 1 0 41 0,0-1 1 0 0,0-3-1 0 0,-2 2 10 0 0,2 1 1 0 0,0-2 0 0 0,-1 2-1 0 0,0-1 18 0 0,1-3 1 0 0,-3 3 0 0 0,2 0 3 0 0,0 2 0 0 0,2-5 1 0 0,2 3-1 0 0,-1-1-23 0 0,0 0 1 0 0,-3 0 0 0 0,-1-3 0 0 0,2 1 13 0 0,1 2 1 0 0,1 0-1 0 0,1-3 1 0 0,-1 2 23 0 0,0 0 0 0 0,1 2 0 0 0,-1-2-17 0 0,0 1 1 0 0,1 1 0 0 0,-1-3-9 0 0,0 2 1 0 0,0 3 0 0 0,1-3 0 0 0,-1-1 4 0 0,0-2 1 0 0,1 0 0 0 0,-1 2 0 0 0,0 1-4 0 0,0-2 1 0 0,1-1-1 0 0,-1-1 1 0 0,0 0-18 0 0,1 0 1 0 0,-1 2 0 0 0,0 0-11 0 0,1 2 0 0 0,-1 0 0 0 0,0-4 0 0 0,0 0 12 0 0,1 0 1 0 0,-1 0-1 0 0,0 0 1 0 0,1 0-3 0 0,-1 0 1 0 0,0 0-1 0 0,1 0 1 0 0,-1 0 5 0 0,0 0 1 0 0,0 0 0 0 0,1 0-1 0 0,-1 0-6 0 0,0 0 1 0 0,1 0 0 0 0,-1 0 0 0 0,0 0 16 0 0,0 0 1 0 0,-3 0 0 0 0,0 0 0 0 0,0 0 22 0 0,2 0 1 0 0,-2-4-1 0 0,-1 0-3 0 0,2 2 0 0 0,1-1 1 0 0,2 1-1 0 0,-1-2 1 0 0,0 1 9 0 0,0 2 0 0 0,1-3 0 0 0,-1 0 0 0 0,0 2 15 0 0,1 1 1 0 0,-5-3-1 0 0,1 0 1 0 0,0 2-22 0 0,3 0 0 0 0,-4 1 0 0 0,1-1 1 0 0,0-2 0 0 0,2-1 1 0 0,2 2-11 0 0,-1 0 1 0 0,0-5 0 0 0,1 4 0 0 0,-2 1-4 0 0,-3-2 1 0 0,3 3 0 0 0,-2-3 0 0 0,2 1-2 0 0,1 1 1 0 0,-3-1-1 0 0,-2 3 1 0 0,0-2 28 0 0,0-1 0 0 0,1-1 1 0 0,1 3-51 0 0,0-2 1 0 0,0-3-1 0 0,2 2 1 0 0,-2 0 3 0 0,0 0 1 0 0,-4-3-1 0 0,3 3-37 0 0,2-1 1 0 0,1-1-1 0 0,0-1 1 0 0,-1 1 1-435 0,-2 2 0 435 0,0-3 0 0 0,1 1 0 0 0,0 0 16-1729 5,1-1 0 1729-1,-3 2 0 0 1,0-3 1 0 0,1 2 23-77 99,-1-2 0 77 0,-2 0 0 0 0,2 0 0 0 0,-1 2 20 0-50,-3-2 0 0 0,5-1 0 0 0,-1-1 0 0-54,0-1 0 0 0,3 1 0 0 0,-4 0-40 0 0,1-1 0 0 0,-3 1 0 0 0,2 0-25 0 0,0 0 0 0 0,-3-1 0 0 0,5 1 23 0 0,-2 0 0 0 0,0-1 1 0 0,-3 1-1 0 0,2 0-10 0 0,-1-1 0 0 0,-2 5 1 0 0,0-1-1 0 0,2 0-73 0 0,0-2 1 0 0,1-5 0 0 0,-4-1 0 0 0,1 3-15 0 0,3 0 0 0 0,-3 2 0 0 0,3-1 0 0 0,-3 1 67 0 0,-1 0 0 0 0,2 0 0 0 0,0-1 42 0 0,2 1 0 0 0,0 0 0 0 0,-4-1-24 0 0,0 1 1 0 0,0 0 0 0 0,0 0-2 0 0,0-1 0 0 0,0 1 0 0 0,0 0 0 0 0,0-1 8 0 0,0 1 1 0 0,0 0 0 0 0,0-1 0 0 0,0 1-44 0 0,0 0 0 0 0,0 3 1 0 0,0 1-1 0 0,-2-2-31 0 0,-1-1 0 0 0,1 2 0 0 0,-1 1 0 0 0,1-2 10 0 0,2-1 1 0 0,0 3-1 0 0,-1-1 20 0 0,-3-1 1 0 0,2-1 0 0 0,-4-1 0 0 0,1 0-13 0 0,2-1 1 0 0,-2 1-1 0 0,0 0 0 0 0,-1-1 0 0 0,3 1 1 0 0,-1 0-1 0 0,2 0 9 0 0,-2-1 1 0 0,3 1 0 0 0,-4 0 6 0 0,0-1 1 0 0,4 5 0 0 0,-4-1 8 302 0,0 0 0-302 0,3-3 1 0 0,-3 0-1 0 0,2 0 105 509 0,-1 0 0-509 0,-1-1 0 0 0,2 1-18 328 0,-1 0 1-328 0,-3-1 0 0 0,3 1 0 0 0,0 1-61 360 0,-1 3 1-360 0,3-4 0 0 0,-4 4-1 0 0,-1-3-89 99 0,1-1 1-99 0,-1-1 0 0 0,-5 1 7 0 0,1 0 1 0 0,1-1 0 0 0,1 1 65 294 0,2 0 0-294 0,3 1 0 0 0,-2 1-95 454 0,1 1 0-454 0,-1 1 0 0 0,4-4 90 249 0,-2-1 1-249 0,-3 5 0 0 0,3-1 0 0 0,0 0 28 29 0,-1-3 1-29 0,3 4 0 0 0,-5-1 0 0 0,1 1-7 0 0,0 1 1 0 0,-2-4 0 0 0,-3 3 0 0 0,0 0 43 146 0,-1-1 1-146 0,1 2 0 0 0,-1-3-1 0 0,-2 2-13 296 0,-1-2 0-296 0,-5 3 0 0 0,1-2 1 0 0,-3 1-16 58 0,0 0 0-58 0,-1-3 0 0 0,1 4 0 0 0,-1-2-112 173 0,0 1 1-173 0,-4 3-1 0 0,-2-2 1 0 0,0 0-87 183 0,3-1 1-183 0,-2 5 0 0 0,1-3 0 0 0,-1 1-890 56 0,0 0 0-56 0,2 0 0 0 0,3 4 0 0 0,2 0-1871 14 0,2 0 0-14 0,-2 0 2954 0 0,2 0 0 0 0,-2 5 0 0 0,-2 2 0 0 0</inkml:trace>
  <inkml:trace contextRef="#ctx0" brushRef="#br4" timeOffset="12283">13420 2068 11665 224188 51951,'-5'-6'694'0'0,"4"-5"-98"0"0,-3 4 0 0 0,3 1-138 0 0,1-2 1 0 0,0 4 559 0 0,0-3 127 0 0,0-1 358 0 0,0 2-246 0 0,0 1-635 0 0,0 5 1 0 0,0 1-24 0 0,0 3 1 0 0,0 2-263 0 0,0 6 0 0 0,0-5-177 0 0,0 1 1 0 0,0-5-239 0 0,0 5-24 0 0,0-6 1 0 0,-2 4-48 0 0,-1-6-243 0 0,1 0-2758 0 0,-3 0-1039 0 0,5 0 4189 0 0,0 0 0 0 0,0 5 0 0 0,0 1 0 0 0</inkml:trace>
  <inkml:trace contextRef="#ctx0" brushRef="#br4" timeOffset="12956">13476 2587 11665 220186 53757,'0'-11'125'0'0,"0"0"578"0"0,0 0 0 0 0,0 3 1 0 0,0 0-1 0 0,0 0 0 0 0,-1-2 3978 0 0,-3-2-3227 0 0,3 1 1 0 0,-5 4 1580 0 0,2-1-1595 0 0,3 5-1284 0 0,-4-2 0 0 0,4 9 0 0 0,-2 1 0 0 0,-1 2 6 0 0,2 1 1 0 0,1-1-1 0 0,1 0 1 0 0,0 3 5 0 0,0 4 0 0 0,3-1 0 0 0,1 3 0 0 0,-1-1 1 0 0,-2 0 0 0 0,0 5 1 0 0,2-1-1 0 0,0 1-72 0 0,0-1 1 0 0,-1 2 0 0 0,1-2-1 0 0,1 2-29 0 0,-2 2 1 0 0,3-1 0 0 0,-1 1-1 0 0,0 0 4 0 0,1-1 1 0 0,-3 1 0 0 0,5-1-1 0 0,-2 0 10 0 0,-3-3 1 0 0,3 1-1 0 0,-1-4 1 0 0,0 0-10 0 0,1 1 0 0 0,-4-1 1 0 0,3-2-1 0 0,-3 1 1 0 0,-1-1-1 0 0,0-1 1 0 0,0 1 78 0 0,0 1 1 0 0,0 0-100 0 0,0-3 1 0 0,0-1-1 0 0,0 0-362 0 0,0 1 0 0 0,-4-1 1 0 0,-1 0-1 0 0,0 0-1448 0 0,0 1 1 0 0,1-5-2951 0 0,4 1 3197 0 0,0-6 1 0 0,2 3-1 0 0,1-6 1 0 0,5-3 1509 0 0,2-3 0 0 0,1-8 0 0 0,1-3 0 0 0</inkml:trace>
  <inkml:trace contextRef="#ctx0" brushRef="#br4" timeOffset="13671">13183 2825 11665 219814 53820,'-12'0'566'0'0,"1"0"0"0"0,4 0 1 0 0,-1 0-1 0 0,-1 0 1 0 0,-1 0-1 0 0,-1 0 1339 0 0,0 0 0 0 0,3 0-1186 0 0,1 0 1 0 0,3 0 1554 0 0,-4 0-426 0 0,6 0-1471 0 0,-3 0 0 0 0,6 0 0 0 0,3 0-77 0 0,3 0 0 0 0,3 3 0 0 0,2 1 1 0 0,0-1 7 0 0,3-2 0 0 0,-1-1 0 0 0,5 0 0 0 0,0 0-107 0 0,-2 0 1 0 0,5 0-1 0 0,-2-1 1 0 0,4-2-14 0 0,2-1 1 0 0,0 1 0 0 0,-2 1 0 0 0,1 0 1 0 0,2-2 1 0 0,-1 0-1 0 0,-3 3 1 0 0,-1-1-12 0 0,1-2 0 0 0,1 0 0 0 0,1 4 0 0 0,1 0 0 0 0,-1-1 181 0 0,-1-3 1 0 0,0 3 0 0 0,1-3-247 0 0,1 3 1 0 0,1 1 0 0 0,-6 0-1 0 0,-1 0-111 0 0,-1 0 1 0 0,-5 0 0 0 0,2 0-4 0 0,0 0 0 0 0,-3 0 0 0 0,2 0 0 0 0,-2 0 0 0 0,-6 0 0 0 0,1 0 0 0 0,-5 0-2775 0 0,5 0-2641 0 0,-6 0 5416 0 0,3-5 0 0 0,-5-2 0 0 0,0-4 0 0 0</inkml:trace>
  <inkml:trace contextRef="#ctx0" brushRef="#br4" timeOffset="14683">14425 2746 11665 236117 50147,'-11'0'463'0'0,"3"-4"1"0"0,1 0-36 0 0,-2 2 0 0 0,3-3 0 0 0,-2 1 188 0 0,0 1 0 0 0,-2 2 0 0 0,-2 1 310 0 0,1 0 1 0 0,3 0 483 0 0,1 0-154 0 0,4 0-592 0 0,-2 0 0 0 0,7 0-280 0 0,1 0 1 0 0,4 0 0 0 0,4 0 0 0 0,2 0-16 0 0,2 0 1 0 0,1 0-1 0 0,4 0 1 0 0,-1 0-99 0 0,1 0 1 0 0,5-4-1 0 0,3 0 1 0 0,-1 2-84 0 0,1 1 1 0 0,3 1-1 0 0,-1 0 1 0 0,2-2-142 0 0,-2-1 1 0 0,2 1 0 0 0,-1-1 0 0 0,1 1 9 0 0,2 2 0 0 0,0 0 0 0 0,1 0 0 0 0,0 0-24 0 0,-1 0 0 0 0,3 0 1 0 0,-7 0-1 0 0,2 0-7 0 0,2 0 1 0 0,-1 0 0 0 0,-2 0 0 0 0,-1 0-13 0 0,2 0 0 0 0,0 0 1 0 0,1 0-1 0 0,-2 0-10 0 0,-1 0 0 0 0,-4 0 0 0 0,1 0 1 0 0,-2 0 170 0 0,-2 0 0 0 0,2 0 1 0 0,-6 0-1 0 0,1 0 77 0 0,-1 0 1 0 0,1 0 0 0 0,-4 0-153 0 0,2 0 1 0 0,-1 0 0 0 0,3 0 0 0 0,-1 0 0 0 0,0 0 24 0 0,-1 0 0 0 0,2 0 0 0 0,-5 0 1 0 0,0 0-64 0 0,1 0 0 0 0,-3 0 1 0 0,2 0-1 0 0,-3 0 151 0 0,0 0 1 0 0,-5 0-1 0 0,1 0 67 0 0,0 0 0 0 0,2 0 0 0 0,2 0-71 0 0,-1 0 0 0 0,-1-1 0 0 0,-1-1-31 0 0,-2-2 1 0 0,1 0-887 0 0,3 4 1 0 0,-3 0-1 0 0,-2-1-5089 0 0,-1-3 37 0 0,-1 3 5760 0 0,-4-4 0 0 0,0 10 0 0 0,0 1 0 0 0</inkml:trace>
  <inkml:trace contextRef="#ctx0" brushRef="#br4" timeOffset="15343">15521 2531 11665 236577 51994,'-11'-10'181'0'0,"-1"2"193"0"0,1 5 0 0 0,4-2 1 0 0,-1 0-1 0 0,-1 0 1 0 0,-1 0-1 0 0,0 1 1344 0 0,3-1 0 0 0,-3 3 985 0 0,2-1-1329 0 0,3 1-957 0 0,0 2 0 0 0,6 0 0 0 0,3 2 0 0 0,4 0-76 0 0,2 2 1 0 0,1 4-1 0 0,0-3 1 0 0,1 0-108 0 0,-1 0 0 0 0,4 3 0 0 0,1 0 1 0 0,2 2-77 0 0,2 1 1 0 0,1-1 0 0 0,2-1 0 0 0,-2-1-62 0 0,-2 0 0 0 0,5 2 1 0 0,-4 2-1 0 0,0-2 12 0 0,1-3 0 0 0,-1 3 0 0 0,0-3 0 0 0,-2 0-148 0 0,-2 1 1 0 0,3-5 0 0 0,-4 4 0 0 0,-1-1 0 0 0,-1-1-104 0 0,-2 0 0 0 0,-4 3 0 0 0,1-3 137 0 0,1 1 0 0 0,1 0 0 0 0,1 2 0 0 0,-5-2 0 0 0,-1-4-42 0 0,0 2 185 0 0,-3 0 240 0 0,3-4 158 0 0,-5 0 0 0 0,0 1-288 0 0,0 3 1 0 0,-5-1 0 0 0,-3 3 0 0 0,-2-1-31 0 0,-1-3 1 0 0,-6 5-1 0 0,-1-1 1 0 0,-4 1-73 0 0,0 1 1 0 0,-6-1-1 0 0,-2 5 1 0 0,-1-1 0 0 0,-2 2-215 0 0,-1 2 0 0 0,6-3 1 0 0,-4 3-1 0 0,3-2-685 0 0,4-2 0 0 0,2 0 0 0 0,4 1-796 0 0,4-1 1 0 0,3 0 0 0 0,2 1-1 0 0,2-1-4579 0 0,5 0 6128 0 0,1 0 0 0 0,-3 6 0 0 0,-1 0 0 0 0</inkml:trace>
  <inkml:trace contextRef="#ctx0" brushRef="#br4" timeOffset="18580">57 3502 11665 228463 48616,'-4'-7'1213'0'0,"0"-1"0"0"0,-5 6-37 0 0,2-2-34 0 0,2 3-679 0 0,-5 1 1 0 0,7 0 688 0 0,-4 0-29 0 0,4 0-767 0 0,-2-5-334 0 0,5 4 0 0 0,2-4 0 0 0,1 5 13 0 0,5 0 0 0 0,2 0 0 0 0,1 0 1 0 0,2 0-1 0 0,1 0 46 0 0,1 0 1 0 0,1 0 0 0 0,-2 0 0 0 0,2 0 4 0 0,2 0 1 0 0,-5 0-1 0 0,4 0 1 0 0,-2 0-13 0 0,0 0 1 0 0,1 0-1 0 0,-2 0 1 0 0,1 0-50 0 0,-1 0 1 0 0,-2 0 0 0 0,0 0-1 0 0,-1 0 41 0 0,0 0 1 0 0,4 0-1 0 0,0 0 1 0 0,0 0-9 0 0,2 0 0 0 0,-3 0 1 0 0,4-2-1 0 0,1 0-46 0 0,-1-2 0 0 0,6 0 0 0 0,-4 4 0 0 0,0 0-25 0 0,1 0 0 0 0,0 0 0 0 0,2 0 1 0 0,-2 0 35 0 0,-2 0 1 0 0,3 0 0 0 0,-5 0 0 0 0,2 0 17 0 0,0 0 1 0 0,-5 0-1 0 0,2 0 1 0 0,-1 0-15 0 0,0 0 0 0 0,1 0 1 0 0,-2 0-1 0 0,2 0 12 0 0,2 0 0 0 0,-4 0 0 0 0,2 0 0 0 0,-1-1-4 0 0,0-3 0 0 0,4 3 1 0 0,-3-3-1 0 0,1 3-25 0 0,-1 1 1 0 0,0 0 0 0 0,-2-1-1 0 0,3-2 1 0 0,0-1 1 0 0,-3 1-1 0 0,2 3 1 0 0,-1 0 6 24 0,0 0 1-24 0,0-4-1 0 0,-3 0 1 0 0,0 2 53 266 0,3 0 0-266 0,-2 2 0 0 0,2 0 0 0 0,-3 0 42 186 0,0 0 0-186 0,-1 0 0 0 0,0 0 1 0 0,1 0 13 81 0,-1 0 0-81 0,4 0 0 0 0,0-1 1 0 0,-1-1 11 36 0,-2-2 1-36 0,3 0 0 0 0,1 4-1 0 0,-3 0 38 0 0,0 0 1 0 0,-2 0 0 0 0,0-1-37 0 0,1-3 1 0 0,-1 3 0 0 0,0-3 0 0 0,1 3 16 0 0,-1 1 1 0 0,-4 0 0 0 0,1 0 50 34 0,1 0 0-34 0,-3 0 0 0 0,2 0 75 97 0,0 0 1-97 0,-1 0-1 0 0,0 0-86 73 0,2 0 0-73 0,1 0 1 0 0,0-2-1 0 0,-1 0-121 135 0,-2-2 0-135 0,-3 0 1 0 0,4 3-2729 95 0,0-3-430-40 0,-2 3 1-55 0,-1-3 3079 10 0,-5 8 0-10 0,-11 2 0 0 0,-1 6 0 0 0</inkml:trace>
  <inkml:trace contextRef="#ctx0" brushRef="#br4" timeOffset="23605">1537 3367 11665 192532 51136,'0'-8'2088'0'0,"0"1"-1932"0"0,0-2 1 0 0,0 3 0 0 0,0-2 13 0 0,0-1 0 0 0,3-1 0 0 0,1-1-17 0 0,-1 0 1 0 0,2 3-1 0 0,-2 1 1 0 0,0-2-1 0 0,-2-1 31 0 0,-1-1 1 0 0,0 3-1 0 0,1 1-150 0 0,3-2 1 0 0,-3-1 0 0 0,3-2 0 0 0,-1 1-1 0 0,-1 0 54 0 0,2 0 1 0 0,0-1 0 0 0,-3 1 0 0 0,1 0 4 0 0,2-1 0 0 0,1 1 1 0 0,-2 0-1 0 0,1-1 0 0 0,-2 1 35 0 0,-1 0 1 0 0,1 0 0 0 0,0-1-84 0 0,2 1 0 0 0,0 0 1 0 0,-3-1-1 0 0,1 1-8 0 0,2 0 1 0 0,0-1 0 0 0,-4 1 0 0 0,1 0 2 0 0,3 0 1 0 0,-3-4 0 0 0,4-1-1 0 0,-1 1-44 0 0,0-1 1 0 0,1 4 0 0 0,-3-4 0 0 0,2 4 71 0 0,-1 1 0 0 0,-2-1 0 0 0,-1 1-29 0 0,0 0 0 0 0,4-1 1 0 0,-1 1-1 0 0,0 0-26 0 0,-2 0 0 0 0,3-1 0 0 0,0 1 1 0 0,-1-2-43 0 0,2-2 1 0 0,-2 2 0 0 0,3-5 0 0 0,-1 2 29 0 0,-2 2 1 0 0,2-2 0 0 0,0-1 0 0 0,0 1 3 0 0,0 0 0 0 0,0-1 0 0 0,-3 3 1 0 0,2-1 25 0 0,-1 2 1 0 0,-1-4 0 0 0,1 2 0 0 0,0 1 4 0 0,0 2 1 0 0,2-1 0 0 0,-1 0-1 0 0,-2-3 1 0 0,1 4-2 0 0,0 3 1 0 0,-1-5 0 0 0,1 3-46 0 0,-1-2 1 0 0,2 1 0 0 0,-1 1 0 0 0,1-2 0 0 0,0-1-1 0 0,0-1 1 0 0,3-1-1 0 0,-3 2 1 0 0,0-1 26 0 0,1 1 0 0 0,-3-2 0 0 0,4 1 61 0 0,-1 1 0 0 0,-1 1 1 0 0,-4 2-1 0 0,1 1-35 0 0,3 3 0 0 0,-3-3 0 0 0,3 2 0 0 0,-2-2-19 0 0,-2-1 0 0 0,3-1 0 0 0,1 0 0 0 0,0-2-56 0 0,1-1 0 0 0,-4 0 1 0 0,4 2-1 0 0,-1 0 29 0 0,0-2 1 0 0,1-1 0 0 0,-3 5 0 0 0,2 0-8 0 0,-2 0 0 0 0,3-2 0 0 0,-1-1 0 0 0,0-2-22 0 0,1-2 1 0 0,-4 1 0 0 0,3-2 0 0 0,-1 3 24 0 0,0-1 1 0 0,-1 5-1 0 0,1-5 1 0 0,-1 2-1 0 0,-2 0 4 0 0,0 1 1 0 0,3 2 0 0 0,1 1 0 0 0,-1-1 24 1774 0,-2 1 1-1774 0,3 0 0 0 0,-1-1-1 0 0,0 1 0 4100 0,-2 0 0-4100 0,3 0 0 0 0,0-1 0 0 0,-2 1-16 520 0,-1 0 0-520 0,-1-2 0 0 0,2-1-9 252 0,1-1 1-252 0,0-1 0 0 0,3 2 0 0 0,1-1-17 842 0,-1 1 1-842 0,-2-2 0 0 0,3 0-1 0 0,1-1 17 620 0,-2 1 0-620 0,3 1 0 0 0,-4 4 0 0 0,0-1 0 0 0,0 1 80 591 0,-3 0 1-591 0,3-1-1 0 0,-1 1 1 0 0,-1 0-23 420 0,-2 0 1-420 0,3-1-1 0 0,-1 1-32 250 0,0 0 1-250 0,2-1 0 0 0,0 0-22 197 0,1-3 1-197 0,-2 5-1 0 0,2-4 1 0 0,1 0-2 140 0,-1 2 0-140 0,-2-1 1 0 0,2 2-1 0 0,-1-2 0 0 0,-3-1 20 241 0,0-1 1-241 0,1 0-1 0 0,1 4 1 0 0,-1 0 8 458 0,-2-1 1-458 0,0 2 0 0 0,2 2 0 0 0,0 0 64 473 0,0-1 1-473 0,-2 3 125 298 0,-1-2 1-298 0,0 1-98 197 0,0-4 0-197 0,0 3 0 0 0,0 1 150 141 0,0-2 0-141 0,0 2 119 184 0,0 0 1-184 0,0-1 174 204 0,0-3 0-204 0,0 4-349 185 0,0-1 0-185 0,0 4-555 167 0,0-3 1-167 0,-1 4 0 0 0,-3-1-4865 148 0,-3 3 5199-57 0,2 1 0-91 0,-5 0 0 0 0,3 0 0 0 0</inkml:trace>
  <inkml:trace contextRef="#ctx0" brushRef="#br4" timeOffset="24988">2259 859 11665 233844 44379,'-11'5'-357'0'319,"0"-4"0"0"-1,1 4 1 0 1,1-1 704 0-191,2 0 0 0 0,3 0 233 0-114,-4-4 0 0 0,4 0 827 0-10,-3 0-671 0-4,4 0-360 0 0,-2 0 0 0 0,7-2-129 0 0,1-1 0 0 0,0 1 0 0 0,3-3 1 0 0,0 2 218 0 0,1-1 1 0 0,-3-1 0 0 0,3 2-76 0 0,2 0 1 0 0,-3-2-271 0 0,2 1 1 0 0,-2 1-147 0 0,1-4 0 0 0,3 4 73 0 0,-2 0 0 0 0,2 1 0 0 0,1 2-17 0 0,1 0 0 0 0,-1 0 0 0 0,0 0 0 0 0,2 0 0 0 0,1 0 209 0 0,1 0-181 0 0,5 0 1 0 0,-6 0-1 0 0,3 0 1 0 0,1 0-1 0 0,-1 0 1 0 0,2 0 87 0 0,-1 0 0 0 0,2 0 0 0 0,-4 0-70 0 1,2 0 0 0 1,-3 0 0 0-1,2 0 1 0 0,1 0-10 0 22,-1 0 1 0-1,1 0 0 0 0,2 0-1 0 1,-2 0 1 0-1,-1 0-52 0-8,1 0 1 0 0,-1 0-1 0 0,3 0-18 0-14,-1 0 1 0 0,-4 0-1 0 0,3 0 1 0 0,-2 0 20 0 0,-2 0 1 0 0,-1 0-1 0 0,-2 2 19 0 0,0 1 0 0 0,0-1 0 0 0,1 1 1 0 0,-1-1 40 0 0,0-2 0 0 0,1 0 0 0 0,-1 0 0 0 0,0 0 63 0 0,1 0 1 0 0,0 0-1 0 0,2 0 110 119 2,1 0 1-119 0,0 0 0 0-1,-4 0 88 330 23,1 0 1-330 0,-5 0 743 196 28,1 0-942-86-23,-6-5 1-110 0,8 3-251 31-10,-2-1 1-31-1,-2 1 0 0 1,2 2-327 0-4,0 0 0 0 0,-1-1-3126 0 3,0-3 804 0 13,-4 3 0 0 0,5-3 2753 0-31,-4 8 0 0 0,-5 2 0 0 0,-5 6 0 0 0</inkml:trace>
  <inkml:trace contextRef="#ctx0" brushRef="#br4" timeOffset="25645">2869 701 11665 237321 46630,'0'-11'661'0'0,"-3"3"1"0"0,-2 1 1339 0 0,-2-2 864 0 0,0 4-1261 0 0,1 0-1186 0 0,1 5 1 0 0,6 0 0 0 0,3 0-223 0 0,3 0 0 0 0,-1 4 1 0 0,2-1-1 0 0,1 1-140 0 0,1 1 0 0 0,6 0 0 0 0,3 4 0 0 0,2-2-68 0 0,2 2 0 0 0,-1-2 0 0 0,1 0 0 0 0,0 1-31 0 0,-1-2 0 0 0,0 4 0 0 0,-2-4 14 0 0,-2 0 0 0 0,-4 3 0 0 0,1-5 0 0 0,-2 0 1 0 0,-2 0 51 0 0,0-1 1 0 0,-4 2 0 0 0,-2-2 62 0 0,0 1 1 0 0,-4 1 47 0 0,3-2 0 0 0,-4 2 1 0 0,-3 4-1 0 0,-2-1 100 0 0,-1 1 0 0 0,-2-3 0 0 0,-3 1-30 0 0,0 2 1 0 0,-5 1 0 0 0,-3 1 0 0 0,-3-1 9 0 0,0-2 0 0 0,-1 2 0 0 0,1-2 1 0 0,-1 2-1 0 0,0 1-323 0 0,1 0 0 0 0,-1 1 1 0 0,2-2-1 0 0,1 0-812 0 0,1 1 1 0 0,5-6-1 0 0,-2 7 1 0 0,1 1-1228 0 0,0 1 1 0 0,0 1 2147 0 0,3-4 0 0 0,1 5 0 0 0,0 2 0 0 0</inkml:trace>
  <inkml:trace contextRef="#ctx0" brushRef="#br4" timeOffset="26715">1582 3412 11665 226722 46282,'-12'0'1083'0'0,"6"0"0"0"0,1-1 58 0 0,5-3-189 0 0,0 3-673 0 0,0-9 1 0 0,0 7-1 0 0,1-3-112 0 0,3 1 0 0 0,-1-3 0 0 0,3 3 0 0 0,0 0-23 0 0,0 0 1 0 0,1-3-1 0 0,2 1 1 0 0,-2 0 0 0 0,2-1 13 0 0,1-1 1 0 0,0 3 0 0 0,-1-1 0 0 0,-2-1-28 0 0,2 2 1 0 0,1-4 0 0 0,1 2 0 0 0,-1-2-4 0 0,-2-1 0 0 0,2 0 0 0 0,-2-1 0 0 0,2 1-31 0 0,1 0 1 0 0,0-1-1 0 0,0 1 1 0 0,1 0-86 0 0,-1 0 1 0 0,-1-1 0 0 0,-1 1-1 0 0,-2 0 50 0 0,2-1 0 0 0,1 1 0 0 0,3 0-38 0 0,2-1 0 0 0,-6 1 0 0 0,2 0 1 0 0,-1-2 25 0 0,0-2 1 0 0,5 3 0 0 0,0-3 7 0 0,-1 2 0 0 0,-2 2 0 0 0,0-2 1 0 0,-2-1-1 0 0,-1-1 61 0 0,-2 2 1 0 0,1 0-1 0 0,3 2-44 0 0,0-1 0 0 0,1 1 0 0 0,-2 0 0 0 0,-2 1 42 0 0,0 2 1 0 0,-1-2-1 0 0,3 3 1 0 0,-1-3 5 0 0,-1-2 1 0 0,-1 2 0 0 0,5 2-69 0 0,-1 0 0 0 0,0 2 0 0 0,-1-3 1 0 0,-1 3-1 0 0,-1-1 92 0 0,0 1 1 0 0,-1 2 0 0 0,-1-3 80 0 0,-1-2 1 0 0,2 3-1 0 0,-2-2-73 0 0,2-1 1 0 0,-5 3 0 0 0,3 0-1 0 0,-1 0 50 0 0,0-1 1 0 0,3 4 0 0 0,-2-4-1 0 0,2 2 0 0 0,-4-2 1 0 0,4 2-88 0 0,-2-2 0 0 0,-2 4-139 0 0,-3-5-383 0 0,5 6 0 0 0,-3-5-1606 0 0,2 4 843 0 0,-3 1 1 0 0,3-4-780 0 0,-1 2 0 0 0,2 3 1 0 0,-1-3 555 0 0,4 3 0 0 0,2-3 1390 0 0,1 0 0 0 0,0-4 0 0 0,1 1 0 0 0</inkml:trace>
  <inkml:trace contextRef="#ctx0" brushRef="#br4" timeOffset="27795">2372 2576 11665 230986 48437,'-7'0'-467'0'0,"-1"0"1"0"0,1-1 1778 0 0,1-3-347 0 0,-4 3 0 0 0,8-5 747 0 0,-2 2-1453 0 0,3 3 0 0 0,2-4 0 0 0,3 3 1 0 0,4 0-30 0 0,2-2 1 0 0,1 0-1 0 0,0 4 1 0 0,1 0-45 0 0,-1 0 1 0 0,0 0-1 0 0,2 0-133 0 0,2 0 0 0 0,-1 0 1 0 0,3 0-39 0 0,0 0 1 0 0,3 0 0 0 0,-1 0 0 0 0,2 0-29 0 0,1 0 0 0 0,1 0 0 0 0,0-1 0 0 0,-1-2 128 0 0,1 0 1 0 0,-1-1 0 0 0,1 4 0 0 0,0 0-16 0 0,-1 0 1 0 0,1 0 0 0 0,-1 0 0 0 0,1 0 29 0 0,0 0 0 0 0,3 0 0 0 0,0 0 0 0 0,-1 0-72 0 0,-1 0 1 0 0,-1 0 0 0 0,-2 0-1 0 0,-1 0 13 0 0,-1 0 1 0 0,-1 0 0 0 0,2 0 0 0 0,-3 0 59 0 0,0 0 0 0 0,1 0 0 0 0,-3 0-12 95 0,-1 0 0-95 0,-2-1 0 0 0,-4-2 441 84 0,0-1-477-78 0,-6 1 0-6 0,3 1 0 0 0,-3 0-276 0 0,1-2 0 0 0,-1-1 53 45 0,1 1 0-45 0,-5 2 0 0 0,-3-4 0 0 0,-1 1-514 130 0,-3 2 1-130 0,-1-2-1 0 0,-1 1 1 0 0,-1 0 351 84 0,1-1 1-84 0,0 3-1 0 0,-1-4 1 0 0,1-1 201 34 0,0 1 0-34 0,-1 2 0 0 0,1-2 0 0 0,0 0 140 26 0,0 0 1-26 0,-1 3 0 0 0,1-2-1 0 0,0 1 208 8 0,-1 0 0-8 0,2-1 0 0 0,2 3 0 0 0,0-2 383 0 0,-1 2 0 0 0,3 0 36 0 0,-2 2-127 0 0,6 0-295 0 0,-3 0 1 0 0,6 0 0 0 0,3 0-131 0 0,3 0 0 0 0,5 4 0 0 0,3 0 0 0 0,2-2 0 0 0,2 1 32 0 0,0 1 0 0 0,-1-3 1 0 0,2 4-1 0 0,-1-1-195 0 0,1 0 0 0 0,0 1 0 0 0,-1-3 1 0 0,-3 3 28 0 0,0 1 0 0 0,-3-2 0 0 0,2 2 0 0 0,-3 1 124 0 0,0-1 0 0 0,-5-2 0 0 0,1 2 195 0 0,0-1 0 0 0,-2 4 12 0 0,-3-2 1 0 0,-1 0-1 0 0,-4 0-147 0 0,-1 2 1 0 0,-4-3 0 0 0,-5 2 0 0 0,-2 1-4 0 0,-1 1 0 0 0,-5 1 0 0 0,1 0 0 0 0,-4 0-684 0 0,-3 1 0 0 0,1 0 0 0 0,-3 1 0 0 0,3 1-1020 0 0,4-1 1 0 0,2-3 0 0 0,1 6 1541 0 0,7-4 0 0 0,0 4 0 0 0,5 2 0 0 0</inkml:trace>
  <inkml:trace contextRef="#ctx0" brushRef="#br4" timeOffset="29715">1593 3446 11665 245058 33711,'-8'-4'778'0'10780,"1"-1"-246"2587"-10121,-2-1 0-2587 0,3 2 117 0-607,-2-3 1 0 0,5 0 576 0-52,-5 0-930 0 0,6 2 1 0 0,-2 5 72 0 0,8 0 1 0 0,-2 0 501 0 0,6 0-689 0 0,-6 0 0 0 0,7 1-154 0 0,-5 3 0 0 0,3-2 0 0 0,-2 5 0 0 0,1-2-30 10 0,3-3 1-10 0,-2 4 0 0 0,0 1 0 0 0,1 0 52 237 0,-2 1 1-237 0,4-5 0 0 0,-3 5 11 467 0,3 1 1-467 0,2 1 0 0 0,-1 1-66 288 0,0 0 1-288 0,1-1 0 0 0,-1-1 0 0 0,0-1 10 235 0,1 1 0-235 0,-1 1 0 0 0,0 0 0 0 0,0-2-28 343 11,1 0 0-343-1,-1-1 1 0 0,0 5 17 282 14,1-1 1-282 0,-1 0 0 0-1,0 1 0 0 1,1-2 29 193-16,-1-3 0-193 0,0 3 1 0-1,0-2-1 0 1,1 2-10 207-8,-1 1 1-207 0,0 0-1 0 1,1 1 1 0-1,0-1-4 468 0,3 0 0-468 0,-2-1 1 0 0,2-1-1 0 0,-1-1 3 466 0,1 0 0-466 0,-3 3 1 0 0,3 0-1 0 0,-2-1 8 73 0,-2-3 0-73 0,0 3 0 0 0,1-2 0 0 0,-1 2-3 52 7,0 1 0-52-1,1-3 1 0 1,-2-1-1 0 0,-2 2-19 198 11,0 1 0-198 1,0-2 0 0-1,3-1 0 0 1,0 1-23 37-8,0-2 1-37 0,-3 4 0 0 0,-1-2 0 0 1,2 0 11 3-8,1 0 1-3 0,2 2 0 0 0,-1-2 0 0 0,0 0 65 0-4,0 0 1 0 1,1 2 0 0-1,-1-3-37 0 0,0 3 1 0 0,-1-2-1 0 0,-1-2 1 0 0,-3 1 0 0 0,1-2-1 0 0,-2 1-15 0 0,0 0 0 0 0,4-2-25 0 0,-2 3 0 0 0,-1-3 0 0 0,2 4-5 0 0,1 0 0 0 0,1 3 9 0 0,1 0 1 0 0,0-1 0 0 0,-1-1 0 0 0,-1-3-13 0 0,-1-1 1 0 0,-1 4 0 0 0,5-2 20 0 0,-1 3 0 0 0,-1-2 0 0 0,-1-2 0 0 0,-3 0 19 0 0,-1 1 1 0 0,4-5 0 0 0,-3 3 62 0 0,0 0 1 0 0,4 0-1 0 0,-3 4 7 0 15,-1-1 1 0-1,4-6 0 0 1,-4 3 0 0-1,2-1-39 574 5,-1 0 1-574 0,-3 3-1 0-1,2-2 1 0 1,1 0 2 290-3,-1 0 1-290 1,-2 3 0 0-1,3-3 65 3-10,2 1 0-3 0,-4-2 1 0 1,0 2 689 2 28,0-1 237 140 31,-4-1-533-45-66,4-4-436-97 0,-5 0 0 0 0,1 0-4664 0 0,3 0 3380 0 0,-2 5 0 0 0,4-4 0 0 0,-2 4-786 0 0,3 0 1995 0 0,-2-4 0 0 0,5 4 0 0 0,-4-5 0 0 0</inkml:trace>
  <inkml:trace contextRef="#ctx0" brushRef="#br4" timeOffset="31000">2632 4259 11665 243567 37131,'-7'0'3444'0'6605,"-1"0"-2094"573"-6533,1 0-476-573-72,0 0-486 0 0,2 0-300 0 0,15 0 1 0 0,-1 4 0 0 0,9 0 0 0 0,-2-2-1 0 0,-1 1 1 0 0,0-1 59 0 0,0 2 0 0 0,2 0 1 0 0,-2-3-71 408 0,3 3 0-408 0,0-3 0 0 0,0 3 0 0 0,-1-3 5 736 19,1-1 1-736 1,-3 1-1 0-1,2 2 1 0 0,1 1 10 339 11,0-2 0-339 0,0-1 0 0 0,4-1-91 60-14,-3 0 1-60 0,2 0 0 0 0,-4 0 0 0 0,2 0 30 586 14,0 0 1-586 0,-1 0 0 0-1,2 0 0 0 1,-3 0 70 1094 24,0 0 0-1094 1,-2 0 1 0-1,-4 0-1 0 1,0 0-2 1148 23,1 0 0-1148 0,-5 0 0 0 0,1 0 136 712 10,0 0 0-712 0,-1 0-204 437-50,0 0 1-437 0,1 0-141 123-34,3 0 1-123 0,0 0-3 92 4,1 0 0-92 1,-5 0 91 124 0,1 0 1-124 1,-5 0 0 0-1,5 0-46 143-4,1 0 0-143 0,-3 0 1 0 0,2 0-72 123-2,0 0 1-123 1,2 0 0 0-1,2 0-85 130 16,-1 0 1-130-1,-1 2 0 0 0,-1 0 176 217 22,-2 2 1-217-1,-3 0 140 196-9,4-4 1-196 1,-5 0 29 144-18,5 0 1-144 1,-6-2-188 84-11,2-1 0-84 1,-8-4 0 0 0,-3-3-65 122-4,-3 3 0-122 1,-1-2 1 0-1,-1 4-1 0 1,1 0-52 18-1,0 0 0-18 0,-4-4 1 0 0,-2 3-1 0 0,1-2-16 0 0,0 1 0 0 0,-3 3 1 0 0,3-2-1 0 0,-1 0 24 0 0,1-1 1 0 0,1 5 0 0 0,4-2-1 0 0,-1 3-59 0 0,1 1 0 0 0,0-4 260 0 0,-1 0 1 0 0,6-1-1 0 0,1 3 553 2 0,0-2-389-1 0,4 0 0-1 0,-3 4 1 0 1,8 0-159 0-1,3 0 1 0 0,3 0-1 0 0,2 0 1 0 0,-1 0 5 0 0,0 0 1 0 0,1 4-1 0 0,-1 1 1 0 0,0 0 51 0 0,0 0 0 0 0,1 0 0 0 0,-1-2 1 0 0,0 2 13 0 0,1 1 0 0 0,-1-4 1 0 0,-1 3-1 0 0,-1-1-40 0 0,-2 0 0 0 0,1 1 1 0 0,2-1-1 0 0,-1 2-28 0 0,-2 0 1 0 0,-3 3-1 0 0,3-4 74 0 0,2 1 0 0 0,1 2 68 0 0,2 3 0 0 0,-6 0 476 0 0,-2 1-564 0 5,2-6 1 0 1,-4 3 70 0 29,6-5 1 0 0,-4 3-369 0-11,3-3 1 0 0,-4 1 115 0-5,1-1 404 0-17,-3-3 1 0 0,-6 5-1 0-1,-3-3 85 0-1,-2 0 0 0 0,-1 1 0 0 0,-2-4 0 0 0,0 0-61 0 0,-3 0 1 0 0,-2 1-1 0 0,3 2 1 0 0,0 1-203 0 0,-2-2 0 0 0,3 3 0 0 0,-3 0 0 0 0,-1 0-412 0 0,1 0 0 0 0,3 3 1 0 0,-1-3-1 0 0,2 1-1567 0 0,2 3 0 0 0,3 1 0 0 0,2 1 1 0 0,1 1 1832 0 0,3-1 0 0 0,0 0 0 0 0,2 0 0 0 0</inkml:trace>
  <inkml:trace contextRef="#ctx0" brushRef="#br4" timeOffset="33174">1514 3480 11665 281057 53000,'-6'-11'-174'0'0,"2"-1"617"0"0,3 1 0 0 0,1 3 0 0 0,0 1 1 0 0,0-2 87 0 0,0-1 0 0 0,-2 4 0 0 0,0 1 331 0 0,-2 0-91 0 0,0 3-377 0 0,-1-8-384 0 0,-1 9-10 0-96,0-4 0 0 0,1 6 1 0-1,5 3 182 0-9,0 4 1 0 0,0 2 0 0 1,1 1 0 0-1,2 0 146 0 85,0 1 1 0 1,6-1-238 0 20,-1 0 0 0 0,-2 1 0 0-1,0-1 1 0 1,-1 0-95 0 0,-2 0 0 0 0,2 2 1 0 0,0 1-1 0 0,0 1-12 0 0,0-1 0 0 0,2-2 1 0 0,-3-1-1 0 0,0 1 36 0 0,1-1 0 0 0,-3 0 0 0 0,5 1 0 0 0,-2-1 20 0 0,-3 0 1 0 0,3 1-1 0 0,-1-1 1 0 0,0 1 22 0 0,1 3 0 0 0,-3-2 0 0 0,5 2 0 0 0,-2-2-18 0 0,-3-2 1 0 0,3 0 0 0 0,0 1 0 0 0,0-1-51 0 0,0 0 1 0 0,3 2-1 0 0,-5 0 1 0 0,1 3 13 0 0,1-3 1 0 0,-4 0-1 0 0,4-1 1 0 0,-1 2 35 0 0,0 1 1 0 0,1 0 0 0 0,-2-3 0 0 0,0-1-4 0 0,0 0 0 0 0,2 4 0 0 0,0 0 0 0 0,0-1-12 0 0,0-1 0 0 0,2 2 0 0 0,-2 0 0 0 0,0-1 0 0 0,2-1 0 0 0,-2 1-205 0 0,0 1 0 0 0,2 0 140 0 0,-3-3 0 0 0,0-1 0 0 0,-3 0 0 0 0,2 1-7 0 0,0-1 0 0 0,1-4 1 0 0,-4 1-1 0 0,0 1 26 0 0,0 1 1 0 0,4 1 0 0 0,0 0 0 0 0,-2 1 23 0 0,-1-1 0 0 0,3 0 1 0 0,0 1-1 0 0,-2-1 1 0 0,1 0-3 0 0,1 0 1 0 0,-3 1-1 0 0,3-1 0 0 0,-3 0 0 0 0,0-3 0 0 0,2-1 1 0 0,1 2-1 0 0,-2 1 1 0 0,-1 2-1 0 0,-1-1-9 0 0,0 0 1 0 0,2-3 0 0 0,0-1 0 0 0,2 2 22 0 0,-2 1 0 0 0,0 1 1 0 0,-1 1-1 0 0,1-1 3 0 0,2 0 0 0 0,1 0 0 0 0,-2 1 0 0 0,0-1-15 63 0,0 0 1-63 0,2 1 0 0 0,0-1 0 0 0,0 0-14 133 0,0 1 1-133 0,3-1-1 0 0,-5 0 1 0 0,1 0 6 35 0,1 1 0-35 0,-4-1 0 0 0,4 0 1 0 0,-1 1-38 2 0,0-1 1-2 0,1 0-1 0 0,-3 0 1 0 0,3 1-11 21 0,2-1 0-21 0,-3 2 0 0 0,3 0 0 0 0,1 4 41 2 0,-2 0 0-2 0,4-2 0 0 0,-4 3 0 0 0,2 0 9 12 0,-1-1 0-12 0,1 2 0 0 0,3 4 0 0 0,0-2 1 269 0,1-2 0-269 0,-1 2 0 0 0,0-1 0 0 0,1 3-7 478 0,-1-1 1-478 0,-4 3 0 0 0,1-6 0 0 0,1 3 14 377 0,1 0 0-377 0,0-3 0 0 0,-1 0 0 0 0,-2 0 38 217 0,2-2 0-217 0,-3 0 0 0 0,0-5 0 0 0,1 2-47 204 0,-1 1 1-204 0,-2 0-10 140 0,3-4 1-140 0,-3 1-1 0 0,2-1 1 0 0,-1 0-1 0 0,-1 0 8 80 0,1 1 1-80 0,-2 3 0 0 0,3 0 0 0 0,0-1-7 216 0,0-2 1-216 0,-2 0-1 0 0,2 0 34 252 0,0 3 1-252 0,1-2-1 0 0,-3 2 1 0 0,0-3 13 203 0,1 0 0-203 0,-4-5 1 0 0,3 1-1 0 0,-3 0-25 94 0,-1 3 1-94 0,4-4 0 0 0,-1 1 0 0 0,0 0-31 24 0,-2 2 0-24 0,3-2 0 0 0,1-1 0 0 0,0 2 38 7 0,0 1 1-7 0,0 2 0 0 0,-1-1 29 20 0,3 0 0-20 0,-2 0 1 0 0,0 1-1 0 0,-1-1-7 0 0,0 0 0 0 0,1-3 0 0 0,-3-1-8 0 0,2 2 1 0 0,0 1 0 0 0,-3 2-126 0 0,3-1 0 0 0,-3-4 120 0 0,3 1 1 0 0,-3-1 0 0 0,0 3 41 0 0,3-2 1 0 0,-2 2 0 0 0,1-2 14 0 0,-1 2 1 0 0,1 1 0 0 0,1 0 21 0 0,-1 1 0 0 0,2-5 1 0 0,-2 1 16 0 0,0 0 1 0 0,-2-1 0 0 0,0-1-126 0 0,3-1 0 0 0,-3 0 17 0 0,3-1 0 0 0,-3-2-4 0 0,-1 6 0 0 0,0-4 1 0 0,2 2-33 0 0,1-1 1 0 0,-1 4-274 0 0,1-2 0 0 0,-1-1-3444 0 0,-2 2 3723 0 0,0-6 0 0 0,-5 3 0 0 0,-2-5 0 0 0</inkml:trace>
  <inkml:trace contextRef="#ctx0" brushRef="#br4" timeOffset="35479">2350 5829 11665 262692 51996,'6'-5'1660'0'0,"-1"-1"-1008"0"0,-5 0-49 0 0,0 1-26 0 0,0 5-285 0 0,0 0-200 0 0,5 0 0 0 0,0 1 0 0 0,3 3 56 0 0,-5 3 0 0 0,2 0-3 0 0,-1 0 1 0 0,0 1-75 0 0,-4 3 0 0 0,0 0 0 0 0,0 1-24 0 0,0-1 1 0 0,0-4 0 0 0,1 1 0 0 0,2 1 10 0 0,1 1 0 0 0,3-3 0 0 0,-3 1-16 0 0,-2 1 1 0 0,3-3-1 0 0,-1 1 1 0 0,0 1-1 0 0,0-1 74 0 0,-1 1 0 0 0,1-4-168 0 0,-4 3 0 0 0,1 0 48 0 0,3 0 0 0 0,-3-1 95 0 0,3-2-78 0 0,-2-3 1 0 0,1 6-71 0 0,1-4 1 0 0,4 0-56 0 0,-5 4 0 0 0,5-3 8 0 0,-4 4 1 0 0,-1-4 0 0 0,-1 2 7 0 0,1-1 1 0 0,-1 0 55 0 0,1-1 64 0 0,4 2 1 0 0,-6 1 209 0 0,3 1 653 0 0,-3-6-587 0 0,-1 4-438 0 0,0-6 1174 0 0,0 0-961 0 0,5 0 1 0 0,1 0 0 0 0,6 0-44 0 0,-1 0 1 0 0,1 0-1 0 0,2 0 26 0 0,1 0 0 0 0,0 0 1 0 0,-3 0-1 0 0,0 0 1 0 0,2 0 37 0 0,1 0 1 0 0,0 0-1 0 0,-2 0 1 0 0,0 0 10 0 0,3 0 0 0 0,2 0 0 0 0,-3 0 0 0 0,0 0-40 0 0,2 0 0 0 0,-1 0 0 0 0,4 0 0 0 0,-1 0-65 0 0,1 0 1 0 0,-2 0 0 0 0,-1 0 0 0 0,1 0-24 0 0,-1 0 0 0 0,1 0 0 0 0,2 0 0 0 0,-2 0 0 0 0,-1 0 66 0 0,1 0 1 0 0,-3 0-1 0 0,2 0 1 0 0,1 0 17 0 0,0 0 1 0 0,-5 0 0 0 0,4 0 7 0 0,-1 0 1 0 0,-3-4-1 0 0,2 0 1 0 0,-3 1-5 0 0,-1 2 0 0 0,1 1 0 0 0,-1 0 0 0 0,0 0-5 0 0,1 0 0 0 0,-1 0 0 0 0,0 0 0 0 0,1 0-42 0 0,-1 0 1 0 0,0 0 0 0 0,0 0-10 4163 0,1 0 1-4163 0,-1 0 105 2653 0,0 0 1-2653 0,-3 0-20 208 0,-1 0 1-208 0,1 0-62 88 0,3 0 1-88 0,-3 0 0 0 0,-1 0-28 108 0,2 0 1-108 0,-3 0-1 0 0,2 0 1 0 0,1 0-33 186 0,1 0 0-186 0,-3 0 60 189 0,1 0 0-189 0,-5 0 0 0 0,5 0 65 195 0,1 0-72-45 0,-4 0 1-150 0,5 0 0 0 0,-3 0-80 133 0,3 0 1-133 0,-2 0 0 0 0,0 0-139 204 0,0 0 1-204 0,2 0 86 291 0,2 0 1-291 0,-5 0 315 318 0,1 0 60-60 0,-6 0-315-93 0,3 0 0-165 0,-6 0-19 35 0,-3 0 1-35 0,-2 0 0 0 0,-5 0-1 0 0,-1-1-103 0 0,1-3 0 0 0,-2 3 0 0 0,0-4 0 0 0,-2 1-29 0 0,1 0 1 0 0,-4-4 0 0 0,1 0 0 0 0,-2-2 39 0 0,0-1 0 0 0,4 1 0 0 0,-3 1 1 0 0,1 1-1 0 0,0 0 1 0 0,1-2 1 0 0,0 2 0 0 0,2 2 60 0 0,-1 1 1 0 0,1 0 0 0 0,5 2-1 0 0,2-1 93 0 0,-2 2 0 0 0,3-3 210 0 0,-2 1 48 0 0,6 0-243 0 0,-3 4-42 0 0,10 0 1 0 0,1 0 0 0 0,5 0 3 0 0,1 0 0 0 0,-1 4 0 0 0,0 1 71 0 0,1 1 0 0 0,-1-2 1 0 0,0 2-1 0 0,0 1 68 0 0,1-1 1 0 0,0-2 0 0 0,2 3 0 0 0,1 1-17 0 0,-1-2 1 0 0,-2 4 0 0 0,0-4 14 0 0,-1 1 0 0 0,4 3 1 0 0,0-4-1 0 0,-1 2-73 0 0,-1-1 0 0 0,-2-1 0 0 0,0 2 1 0 0,-1-3 143 0 0,-2 0 0 0 0,2-4 427 0 0,-3 3-16 0 0,-2-3-519 0 0,0-1 1 0 0,-3 0 235 0 0,1 0-151 0 0,-1 0-27 0 0,3 0 0 0 0,-7 0 1 0 0,-1 1 19 0 0,-5 3 0 0 0,-2-3 0 0 0,-1 3 122 0 0,-1-2 0 0 0,1-1 1 0 0,-1 1-123 0 0,-3 2 1 0 0,2 1 0 0 0,-3-2-1 0 0,1 2 15 0 0,0 1 1 0 0,-6-2-1 0 0,4 2 1 0 0,-2 0 0 0 0,0-1-142 0 0,-1 0 0 0 0,3 3 0 0 0,-1-3 0 0 0,0 0-216 0 0,1 0 0 0 0,3 0 1 0 0,-1-3-1 0 0,2 3-840 0 0,2 2 1 0 0,4-5 0 0 0,0 3 0 0 0,2 0-1730 0 0,3 3 0 0 0,1 2 2749 0 0,1 1 0 0 0,-5 0 0 0 0,-2 1 0 0 0</inkml:trace>
  <inkml:trace contextRef="#ctx0" brushRef="#br4" timeOffset="36472">1390 3423 11665 262468 43414,'6'-1'1275'0'0,"-1"-1"-666"0"0,0-2 1 0 0,-4-1-91 0 0,3 1 0 0 0,-3 2 1 0 0,-1-6 281 0 0,0-1 0 0 0,0 3-374 1296 0,0-2 0-1296 0,0 5 0 0 0,2-4 0 0 0,1 2-206 2742 87,5 3 1-2742 0,2 1-1 0 0,1 2 1 0 1,0 1 16 315 142,1 2 1-315 1,-1 1 0 0 0,0-2 82 134-152,1 0 1-134 0,-1 6-127 23-79,0-1 0-23 0,-4-2 1 0 0,-4 2-203 1 0,-1 0 0-1 0,-2 2 1 0 0,0 2 39 0 0,0-1 0 0 0,-4-4 1 0 0,-1 1-1 0 0,-2 0 70 0 0,-1-2 0 0 0,-2-1 0 0 0,-2-5 1 0 0,1 0 47 0 0,0 0 1 0 0,-1 0 0 0 0,0 0-53 0 0,-3 0 0 0 0,2-1 0 0 0,-2-2 0 0 0,4-2-49 0 0,3-1 0 0 0,0 2 0 0 0,4-4-112 0 0,1 0 1 0 0,2-2 0 0 0,1-2 69 0 0,0 1 1 0 0,1 0 0 0 0,3-1 0 0 0,4 1-9 0 0,2 0 0 0 0,2 1 0 0 0,3 1 0 0 0,4 3-1 0 0,2 1 1 0 0,-2 1 0 0 0,0 4 0 0 0,0 0 115 107 0,-1 0 0-107 0,2 5 1 0 0,-5 1-1 0 0,-2 2 73 787 0,0-1 1-787 0,-5 1 0 0 0,-2 3 0 0 0,-1 0-1 597 0,-3 1 0-597 0,0-1 0 0 0,-4 0 1 0 0,-1 1 40 79 0,-5-1 1-79 0,-6 0 0 0 0,-1 1-1 0 0,0-1 6 5 0,-1 0 0-5 0,2-3 0 0 0,-4-2 0 0 0,2 0-83 0 0,2 0 0 0 0,-2-3 0 0 0,1 1 11 0 0,1-3 1 0 0,2-1-1 0 0,0-1-151 0 0,1-3 0 0 0,3-2 0 0 0,2-6 0 0 0,0 1-386 0 0,0 0 1 0 0,3-2 0 0 0,-1-1 0 0 0,3-1-555 0 0,1 2 0 0 0,0-4 0 0 0,0 2 0 0 0,0 1-504 0 0,0 2 1 0 0,0 1-1 0 0,0-1 1432 0 0,0 1 0 0 0,0 0 0 0 0,0-1 0 0 0</inkml:trace>
  <inkml:trace contextRef="#ctx0" brushRef="#br3" timeOffset="39873">12618 3615 11665 221269 52510,'-8'0'2070'0'0,"1"0"1"0"0,1 2-1334 0 0,-2 1 1 0 0,-2-1-320 0 0,3 1 0 0 0,1 0 1 0 0,1-1 381 0 0,0 2-526-7 0,4 0 1 7 0,-5-4-118-8 0,2 0 0 8 0,2 0-182 0 0,-6 0 1 0 0,6 1 188 0 0,-2 3-123 0 0,3-3 1 0 0,2 4 0 0 0,3-6 0 0 0,3-2 51 0 0,3 0 1 0 0,5-5 0 0 0,2 3-1 0 0,-1-1 71 0 0,0-3 0 0 0,4 3 0 0 0,-2-2 0 0 0,1 0-48 0 0,-1-3 1 0 0,0 4 0 0 0,1-1 0 0 0,-3 1-56 0 0,1 1 0 0 0,-5-3 0 0 0,3 4 0 0 0,-2 0-114 0 0,-2 0 0 0 0,-3 0 1 0 0,-1 2-113 0 0,2-1 1 0 0,-3-3-1 0 0,2 3-86 0 0,0 2 1 0 0,-1-1 116 0 0,0-1 0 0 0,1 2 0 0 0,3-6 80 0 0,0 0 0 0 0,-3 1 0 0 0,-1 1 297 0 0,2 1 1 0 0,-3-3 142 0 0,2 5 1 0 0,-5-2 717 0 0,0 1-647 0 0,-1 3-411 0 0,-2-4 0 0 0,-2 5-122 0 0,-1 0 106 0 0,1 0-265 0 0,-3 0-20 0 0,5 0 342 0 0,0 0 0 0 0,-5 5 0 0 0,-1 2-12 0 0,0 3 1 0 0,-4 2 0 0 0,2-1 0 0 0,-2 1 24 0 0,-1 3 0 0 0,-1 2 1 0 0,1 3-1 0 0,0-1-24 0 0,0 1 0 0 0,-1 1 0 0 0,1 2 0 0 0,0-2-122 0 0,-1-2 1 0 0,1 1-1 0 0,0-4 1 0 0,0 1-243 0 0,-1-1 1 0 0,5-1 0 0 0,-1-3 53-19 0,-1 4 1 19 0,4-4-1 0 0,2 3-1200-179 0,1-2 1 179 0,4-7 1433-91 0,1-2 0 91 0,-1 2 0 0 0,3 0 0 0 0</inkml:trace>
  <inkml:trace contextRef="#ctx0" brushRef="#br1" timeOffset="46308">8269 667 11665 233045 52164,'-11'0'166'0'0,"1"-1"591"0"0,2-3 1 0 0,-2 3 458 0 0,3-3 1 0 0,0 3 1168 0 0,0 1-2037 0 0,4 0 0 0 0,-1 0 1 0 0,7-1-1 0 0,2-2-31 0 0,1-1 1 0 0,6-1-1 0 0,4 3 1 0 0,1-2-31 0 0,4 1 0 0 0,1-2 0 0 0,3 2 0 0 0,3-1 54 0 0,1-1 0 0 0,0 4 0 0 0,2-4 1 0 0,-2 1-174 0 0,-2 0 0 0 0,4 0 1 0 0,-5 3-1 0 0,0-1-139 0 0,2-2 1 0 0,-4 0-1 0 0,2 4 1 0 0,-2-1-25 0 0,-1-3 0 0 0,-2 3 0 0 0,-2-3 0 0 0,-4 3 47 0 0,-3 1 1 0 0,0 0 0 0 0,-1 0 97 0 0,0 0-687 0 0,0 0-1732 0 0,-4 0-2360 0 0,-2 0 2246 0 0,-5 0 0 0 0,-1 1 2383 0 0,-3 3 0 0 0,-3 2 0 0 0,-4 5 0 0 0</inkml:trace>
  <inkml:trace contextRef="#ctx0" brushRef="#br1" timeOffset="47023">8710 543 11665 233045 52164,'-12'-11'830'0'0,"1"-1"-404"0"0,0 1 0 0 0,3 1 0 0 0,1 1 1 0 0,-1 2-1 0 0,1-1 1100 0 0,-1 2 1 0 0,0-3 565 0 0,-3 5-1677 0 0,5 0 1 0 0,2 4 0 0 0,8 0 0 0 0,3 0-223 0 0,3 0 1 0 0,2 2-1 0 0,0 0 1 0 0,2 3-102 0 0,1 2 1 0 0,5-4 0 0 0,-1 4 0 0 0,2-1-20 0 0,2 0 1 0 0,-4-2 0 0 0,-2 2 0 0 0,1 0-48 0 0,0 1 1 0 0,-5-1 0 0 0,2 3 0 0 0,-2-3-133 0 0,-2-1 1 0 0,1 4 70 0 0,-1-2 1 0 0,-5 0 0 0 0,-2 0 167 0 0,-3 2 0 0 0,-1-3 0 0 0,-2 2 0 0 0,-5-1 200 0 0,-4 0 1 0 0,-4 6 0 0 0,0-1 0 0 0,-4 0-261 0 0,-2 1 0 0 0,2-2 0 0 0,0 0 0 0 0,0 1 0 0 0,2-1-94 0 0,2 0 1 0 0,-2 1 0 0 0,2-1-949 0 0,1 0 0 0 0,2 0 0 0 0,2 1-1776 0 0,2-1 1 0 0,3-3 2744 0 0,5-1 0 0 0,5 1 0 0 0,2 3 0 0 0</inkml:trace>
  <inkml:trace contextRef="#ctx0" brushRef="#br1" timeOffset="47865">8947 249 11665 234025 46725,'7'-10'46'0'22,"0"1"0"0"-1,-2 2 1 0 1,-2-2-1 0 0,1-1 1 0 0,0-1-1 0 0,-2-1 1 0 0,0 1 1597 0 110,-2 0 0 0 0,0-1-717 0-126,0 1 0 0 0,0 4 870 0-6,0-1-75 0 0,0 6-838 0 0,0-3-276 0 0,0 5 116 0 0,0 0 1 0 0,0 5-613 0 0,0 2 0 0 0,0-1 0 0 0,0 2 1 0 0,0 1 52 0 0,0 1 1 0 0,0-1 0 0 0,0 2-36 0 0,0 5 1 0 0,0-3 0 0 0,0 1 0 0 0,0-1-35 0 0,0 0 1 0 0,0-1-1 0 0,0 1 1 0 0,1 2-33 0 0,3 4 1 0 0,-3-2 0 0 0,3 2 0 0 0,-3 0-73 0 0,-1-1 0 0 0,0 3 0 0 0,1-2 0 0 0,2 2 0 0 0,0 2-155 0 0,0-1 0 0 0,-2 1 0 0 0,-1 0 110 0 11,0-1 1 0 0,0 1 0 0 0,0-2 0 0-1,0-1 20 0 65,0-1 0 0-1,0-4 1 0 1,0 3-1 0-1,1-1-3 0-9,3 1 0 0 0,-3-4 1 0 0,5 2-1 0 0,-3-1 28 0-32,1 0 0 0 0,0 1 0 0 0,-3-2 0 0 0,2 1 53 0-22,0-1 0 0 0,1-1 1 0 0,-3-2-1 0 0,2 1 54 0-5,1 3 0 0 1,1-5 0 0-1,-3 4 0 0 0,2 0 11 0 11,-2-1 0 0-1,3-1 0 0 0,-1 0 0 0 1,0-1-7 0-2,1 0 0 0 1,-2 0 0 0-1,3 1 0 0 1,-1-1 79 0 0,-3 0 0 0-1,1 1 1 0 1,-1-1-1 0-1,2 0 111 0 68,-1 0 1 0 0,-2 1 0 0 0,-1-1-169 0 61,0 0 0 0 1,0 1-464 0-63,0-1 1 0 1,-1-1-1 0 0,-2-1 1 0 0,-1-2-551 0 36,2 2 0 0 0,1-3-783 0-65,1 2 0 0 0,0-4 0 0-1,1 2 1671-24-53,3-1 0 24 0,2-1 0 0 0,5-4 0 0 0</inkml:trace>
  <inkml:trace contextRef="#ctx0" brushRef="#br1" timeOffset="48726">9466 724 11665 230981 50580,'-1'-7'2394'0'0,"-1"2"-175"0"0,-2 0-1413 0 0,0 4 0 0 0,5-4 1 0 0,3 5-1 0 0,4 0-54 0 0,2 0 0 0 0,1-1 0 0 0,0-2-298 0 0,1-1 1 0 0,-1-3 0 0 0,1 3 0 0 0,2 0-90 0 0,1-1 0 0 0,0 0 0 0 0,-3-3 0 0 0,-1 1-207 0 0,0 2 1 0 0,4-4-1 0 0,0 3 1 0 0,0-1-71 0 0,2-1 1 0 0,-5 2 0 0 0,3-3 0 0 0,-2 2-82 0 0,-2-2 1 0 0,0-1-1 0 0,1 0 1 0 0,-2 1-215 0 0,-3 1 1 0 0,2 1 0 0 0,-4-3 0 0 0,0 1-224 0 0,0 1 0 0 0,3 1 310 264 0,-5-4 1-264 0,1-1 0 0 0,-4 1 0 0 0,0 0 0 0 0,0-1-40 448 0,0 1 1-448 0,-1 0 0 0 0,-3 0 154 450 0,-3-1 1-450 0,-3 2 0 0 0,-2 1 0 0 0,1 3-49 109 0,0 1 1-109 0,-4 0 0 0 0,0 3 0 0 0,0-2 9 3 0,-2 1 0-3 0,5 2 0 0 0,-3 1 0 0 0,1 0 1 0 0,-1 0 1 0 0,2 0 0 0 0,-2 0-1 0 0,4 1 154 0 0,3 3 1 0 0,-2-1 0 0 0,3 3 0 0 0,-3 0 245 0 0,-2 0 0 0 0,2-2 0 0 0,2 4-125 0 0,0 1 1 0 0,4-1 0 0 0,-3 1 0 0 0,-1-1-72 0 0,2 0 0 0 0,-3 4 0 0 0,4 2 0 0 0,0 1 0 0 0,-1-2-10 0 0,0 0 1 0 0,2 2 0 0 0,-2 0 0 0 0,-1 0-191 0 0,1 1 1 0 0,3-2 0 0 0,-2 4 0 0 0,2-1 28 0 0,-1 1 1 0 0,0-3 0 0 0,4 3 0 0 0,0-2 0 0 0,0-1 145 0 0,0 1 0 0 0,0-2 1 0 0,1 4-126 0 0,3-2 1 0 0,-3 3 0 0 0,4-4 0 0 0,-1-1 2 0 0,0-2 0 0 0,4 0 0 0 0,-3-1 1 0 0,1 0-1 0 0,3 0 87 0 0,1 1 1 0 0,1-5 0 0 0,1 1-79 0 0,4 1 0 0 0,1-3 0 0 0,6 0 0 0 0,-1-1 0 0 0,1-2-225 0 0,-1-2 1 0 0,5-1 0 0 0,-1 0 0 0 0,-1 0-338 0 0,-1 0 1 0 0,-1-1-1 0 0,-2-2 1 0 0,-1-1-847 0 0,-1 2 0 0 0,-5 1-4385 0 0,1 1 5768 0 0,-3 0 0 0 0,-5-5 0 0 0,-2-2 0 0 0</inkml:trace>
  <inkml:trace contextRef="#ctx0" brushRef="#br1" timeOffset="49432">10054 780 11665 233721 48552,'0'-7'2552'0'0,"0"-1"-886"0"0,0 5 1 0 0,-2-2-583 0 0,-1 5 1 0 0,0 2-568 0 0,-4 1 0 0 0,0 4 1 0 0,0 5-1 0 0,2 2-121 0 0,0 1 0 0 0,2 2 0 0 0,-3-4 1 0 0,1 4-416 0 0,3 0 0 0 0,-3 1 0 0 0,1 2-840 0 0,1-1 1 0 0,2-4 0 0 0,1 2 0 0 0,0 1-753 0 0,0-1 0 0 0,1-3 0 0 0,2 1 0 0 0,2-2 1611 0 0,1-2 0 0 0,2 0 0 0 0,3 1 0 0 0</inkml:trace>
  <inkml:trace contextRef="#ctx0" brushRef="#br1" timeOffset="49433">10246 870 11665 235675 51561,'-12'0'566'0'0,"5"0"1"0"0,-1 0 0 0 0,0 0 0 0 0,-2 0 666 0 0,-2 0 1 0 0,6 2-1 0 0,1 1-756 0 0,0 5 0 0 0,0 2 0 0 0,-3 1 0 0 0,5 1-215 0 0,1-1 0 0 0,2 0 0 0 0,0 1-226 0 0,0-1 1 0 0,0 0 0 0 0,2-1-1 0 0,0-1 1 0 0,3-2 43 0 0,1 2 0 0 0,2-4 0 0 0,3-1-178 0 0,1-3 0 0 0,-1-1 0 0 0,1 0 0 0 0,2 0-107 0 0,1 0 1 0 0,0-1 0 0 0,-3-3 0 0 0,-1-3-22 0 0,0-3 0 0 0,-1-2 0 0 0,-2 1 0 0 0,-3-1 59 0 0,0-4 1 0 0,-4 4-1 0 0,2-3 1 0 0,-5 2 2 0 0,-1 2 1 0 0,-7 1 0 0 0,0 1 0 0 0,-4 3-153 0 0,0 1 0 0 0,-2 1 0 0 0,1 4 0 0 0,1 0-994 0 0,1 0 0 0 0,2 1 1310 0 0,0 3 0 0 0,4 7 0 0 0,2 7 0 0 0</inkml:trace>
  <inkml:trace contextRef="#ctx0" brushRef="#br1" timeOffset="50116">10528 927 11665 233411 50841,'-11'0'1984'0'0,"3"0"1"0"0,1 0-1 0 0,-1 1-1230 0 0,2 3 1 0 0,-3 2 0 0 0,4 6-239 0 0,-1-1 1 0 0,0 0 0 0 0,-2 0 0 0 0,3 1-863 0 0,0-1 0 0 0,4 0 0 0 0,-3 1 0 0 0,2-1-693 0 0,-2 0 0 0 0,3 0 0 0 0,-3 1 0 0 0,3-1-1759 0 0,1 0 2798 0 0,0-4 0 0 0,0 3 0 0 0,0-4 0 0 0</inkml:trace>
  <inkml:trace contextRef="#ctx0" brushRef="#br1" timeOffset="50117">10675 950 11665 235633 53525,'-5'-11'1086'0'0,"-3"4"0"0"0,2-2 0 0 0,-1 5-531 0 0,-2 2 1 0 0,3 1 0 0 0,-1 2 0 0 0,2 3 0 0 0,3 3 0 0 0,1 3 0 0 0,1 2 0 0 0,0-1 7 0 0,0 0 1 0 0,0 0 0 0 0,0 1-541 0 0,0-1 0 0 0,0 0 0 0 0,1-1 1 0 0,1-1-1 0 0,3-3-195 0 0,2-1 0 0 0,0 3-57 0 0,4-4 0 0 0,1-1 1 0 0,-1-3-1 0 0,0-1 1 0 0,1-3-1 0 0,-1-3-393 0 0,0-3 610 0 0,-5-1 1 0 0,1-4-1 0 0,-5-1 1 0 0,2 1 0 0 0,-1 0-1 0 0,-3 0 1 0 0,-4 0 100 0 0,-4-1 1 0 0,-2 3-215 0 0,-1-2 0 0 0,-4 4 0 0 0,0 3 0 0 0,1 5 0 0 0,1 1-2181 0 0,2 2 2306 0 0,0 0 0 0 0,0 5 0 0 0,-1 2 0 0 0</inkml:trace>
  <inkml:trace contextRef="#ctx0" brushRef="#br1" timeOffset="50745">10822 825 11665 235366 48907,'0'-11'1125'0'0,"0"0"0"0"0,1 1 121 0 3,3 2 1 0 1,2 3 0 0-1,5 5-717 0-2,1 0 1 0 1,-5 1-1 0-1,1 3 1 0 1,1 2 58 0-2,1 1 0 0 0,-3 3 0 0 0,-1-2 1 0 0,1 5-14 0 0,-1 2 0 0 0,-3 4 0 0 1,0-3 1 0-1,-1 2-478 0 30,-2 2 1 0-1,-2 0 0 0 1,0 0 0 0 0,-3-1-896 0 54,-2 1 1 0-1,0 1-1 0 1,-4 1 1 0 0,-1-2 795 0-84,1-1 0 0 0,0-1 0 0 0,-1 5 0 0 0</inkml:trace>
  <inkml:trace contextRef="#ctx0" brushRef="#br1" timeOffset="51798">9037 114 11665 236067 50639,'-5'-8'502'0'0,"-2"1"0"0"0,-3 4 1 0 0,-1-2 106 0 0,4 0 0 0 0,7 4 0 0 0,7-3 0 0 0,4 3 1 0 0,1 1-125 0 0,3 0 0 0 0,3 0 1 0 0,4 0-147 0 0,1 0 1 0 0,1 0 0 0 0,3 0 0 0 0,6 0-101 0 0,3 0 1 0 0,6 0-1 0 0,-3 0 1 0 0,1 0-82 0 0,3 0 1 0 0,0-2-1 0 0,4 0 1 0 0,-1-2-67 0 0,0 2 0 0 0,5 0 0 0 0,-6 2 0 0 0,2-1-120 0 0,-1-3 1 0 0,-2 3-1 0 0,-1-3 1 0 0,-3 3-100 0 0,-1 1 1 0 0,2 0 0 0 0,-2 0 0 0 0,0 0 12 25 0,0 0 0-25 0,-1 0 1 0 0,-5 0-1 0 0,3 0-1 35 0,1 0 0-35 0,-2 0 0 0 0,3 0 0 0 0,-3 1-3 249 0,-1 3 0-249 0,-1-3 1 0 0,-2 3-1 0 0,-2-1 147 479 0,-1 0 1-479 0,-2-1 0 0 0,-4 1 0 0 0,1-1 0 0 0,0-2 233 29 0,-1 0 0-29 0,-3 0 0 0 0,0 0-152 0 0,1 0 1 0 0,-2 0 0 0 0,-1 0 0 0 0,1 0-1 0 0,-2 0-52 33 0,0 0 0-33 0,-1 0 0 0 0,-3-2 1 0 0,-1 0-94 233 0,0-2 0-233 0,1 0 1 0 0,-1 4-95 255 0,0 0 1-255 0,0 0-1 0 0,1-1-65 206 0,-1-3 0-206 0,0 3 159 186 0,1-3 0-186 0,-1 3 0 0 0,0 1 0 0 0,1 0 68 77 0,-1 0 0-77 0,-4 0 0 0 0,1 0 0 0 0,1 0 334 31 0,1 0 1-31 0,1 0-171 0 0,0 0 1 0 0,-1-1 0 0 0,-1-2 0 0 0,-1 0 77 0 0,0 0 1 0 0,-1 2 202 0 0,0 1-340 0 0,-4 0 0 0 0,3 0-60 0 0,-2 0 1 0 0,-2 0 0 0 0,5 1 201 0 0,-2 3 1 0 0,2-2-110 0 0,-3 6 1 0 0,1-1-1 0 0,-3 5-26 0 0,2-1 1 0 0,4 0 0 0 0,-4 1-1 0 0,-1-2 1 0 0,1-2 46 0 0,0 0 1 0 0,0-1 0 0 0,-3 5 0 0 0,1-1 75 0 0,2 0 0 0 0,0 1 0 0 0,-4-1 0 0 0,0 0-163 0 0,0 1 0 0 0,0 3 0 0 0,1 0 0 0 0,2-2-120 0 0,0 0 1 0 0,1 2-1 0 0,-4 1 1 0 0,1 1 0 0 0,2 0-131 0 0,1 1 0 0 0,-1-3 0 0 0,-1 3 104 0 0,1-2 0 0 0,-1 0 0 0 0,2-2 0 0 0,-3 2 0 0 0,-1 1-13 0 0,0-1 1 0 0,0 3 0 0 0,0-3-1 0 0,0 0 1 0 0,0 2 0 0 0,0-1-293 0 0,0 4 268 0 0,0-5 1 0 0,0 4 0 0 0,0-4 0 0 0,0 1 42 0 0,0-1 1 0 0,0 3-1 0 0,0-3 1 0 0,0 0 6 0 0,0 1 0 0 0,0-2 0 0 0,0-3 0 0 0,0 2-68 0 0,0 1 0 0 0,0 0 0 0 0,0-2 0 0 0,0 1-51 0 0,0 1 1 0 0,0 0-1 0 0,0-4 1 0 0,0 0 71 0 0,0 1 1 0 0,4 3 0 0 0,-1 0 0 0 0,0-1 76 0 0,-2-2 0 0 0,3-1 0 0 0,0 1 0 0 0,-2-1 216 0 0,-1 0 1 0 0,3 1-1 0 0,0-1 1 0 0,-2 0 4 0 0,0 0 1 0 0,-2 1-1 0 0,1-1-93 0 0,3 0 1 0 0,-3 1 0 0 0,3-1 0 0 0,-2-1 0 0 0,1-1-329 0 0,0-2 0 0 0,2-3-1011 0 0,-1 4 1 0 0,1-5-1 0 0,4 4 1 0 0,-1-2-1927 0 0,0-3 3134 0 0,-3 4 0 0 0,5-4 0 0 0,-3 3 0 0 0</inkml:trace>
  <inkml:trace contextRef="#ctx0" brushRef="#br1" timeOffset="52771">9161 1322 11665 233488 50920,'-11'0'525'0'0,"0"0"1"0"0,-1 0 1657 0 0,1 0-192 0 0,5 0-1421 0 0,1 0 1 0 0,6 0 0 0 0,3 0-1 0 0,3 0 1 0 0,3 0 977 0 0,2 0-1381 0 0,4 0 0 0 0,-2 0 0 0 0,6 0 0 0 0,3 0 0 0 0,3-1 1 0 0,2-1-1 0 0,0-2 93 0 0,1 1 1 0 0,-1 2 0 0 0,3 1 0 0 0,2 0 0 0 0,-2-1 0 0 0,2-2-83 0 0,0-1 0 0 0,0 1 1 0 0,0 3-1 0 0,-2 0-153 0 0,0 0 1 0 0,2 0 0 0 0,4 0-192 0 0,-5 0 1 0 0,2 0 0 0 0,-4 0 0 0 0,3 0 76 0 0,1 0 1 0 0,-4 0 0 0 0,-1 0 0 0 0,-1 0 40 0 0,-3 0 0 0 0,2 0 0 0 0,1 0 0 0 0,0 0-7 0 0,-1 0 1 0 0,3 0 0 0 0,-2 0 0 0 0,0 0 55 0 0,-1 0 1 0 0,3 0 0 0 0,-3 0 61 0 0,-2 0 1 0 0,-5 0 0 0 0,-1 0 0 0 0,1 0 0 0 0,0 0-13 0 0,-1 0 1 0 0,2 0 0 0 0,-2 0-1 0 0,1 0-3 0 0,-1 0 1 0 0,1 0-1 0 0,-4 0 1 0 0,0 0-26 0 0,1 0 1 0 0,-2 0-1 0 0,-3 0 1 0 0,2 0-1 0 0,1 0-22 0 0,-1 0 0 0 0,-1 0 0 0 0,-2 0 6 0 0,0 0 1 0 0,4 0 0 0 0,0 0 0 0 0,0 0 0 0 0,2 0 0 0 0,0 0 0 0 0,2 0 25 75 0,0 0 1-75 0,-4 0-125 512 0,4 0 1-512 0,-5 0 0 0 0,2-2 67 342 0,0-1 1-342 0,-2 1 0 0 0,4-1 148 278 0,-2 1 0-278 0,0 1 1 0 0,-2-1-1 0 0,2-2 18 169 0,2 1 0-169 0,-4 2 0 0 0,2 0 0 0 0,-1-2 0 0 0,0 0 98 114 0,-1 0 0-114 0,-1 2 0 0 0,-2 0 494 148 0,0-3 1-148 0,0 3-1 0 0,1-3-228 119 0,-1 2 1-119 0,0 1 0 0 0,1-1 0 0 0,-1-2-427 27 0,0 1 0-27 0,4 2 1 0 0,0 0-1 0 0,-1-2-489 18 0,-1 0 0-18 0,-2-1 0 0 0,0 4-712 253 0,1 0 1-253 0,-5-4-1 0 0,-2 0 1119 211 0,-4 2 0-211 0,-3 1 0 0 0,-9 1 0 0 0</inkml:trace>
  <inkml:trace contextRef="#ctx0" brushRef="#br1" timeOffset="54646">11274 712 11665 198721 51894,'0'-7'-394'0'0,"-2"0"518"0"0,-1 2 0 0 0,0-2 0 0 0,-4 3 0 0 0,-2 2 1079 0 0,-1 0-255 0 0,4 2 338 0 0,-4 0-229 0 0,3 0-380 0 0,1 0 0 0 0,0 0 112 0 0,2 0-535 0 0,3 0 151 0 0,-4 0-717 0 0,5 0 811 0 0,0 0-268 0 0,5 0 0 0 0,-3 0 0 0 0,6-1-97 0 0,0-3 1 0 0,-1 3 0 0 0,0-3 0 0 0,2 3-44 0 0,1 1 0 0 0,1 0 1 0 0,1 0-1 0 0,-1-1-15 0 0,0-3 1 0 0,1 3-1 0 0,-1-3 1 0 0,0 3-98 0 0,1 1 0 0 0,-1 0 1 0 0,0 0 85 0 0,0 0 1 0 0,1 0-1 0 0,-1 0 1 0 0,0 0 2 0 0,1 0 1 0 0,0 0-1 0 0,2-1 1 0 0,2-2-20 0 0,2-1 1 0 0,1-1-1 0 0,3 3 1 0 0,0-3 0 0 0,-2 0 25 0 0,-2 0 1 0 0,-2-3 0 0 0,1 4 0 0 0,-1 1-13 0 0,-2-2 0 0 0,-1 3 1 0 0,-2-1-1 0 0,0 1 0 0 0,-1 1 1 0 0,-1-1 181 0 0,-1-2-140 0 0,-1 0 0 0 0,5 4 0 0 0,-1 0 110 0 0,0 0 0 0 0,0 0 0 0 0,1 0 250 0 0,-1 0 0 0 0,-3 0 102 0 0,-1 0-352 0 0,1 0 1 0 0,3 0-40 0 0,0 0 0 0 0,-3 0 1 0 0,-1 0 100 0 0,2 0 0 0 0,-3 0-150 0 0,2 0 0 0 0,-1 0-127 0 0,5 0 0 0 0,-5 1-151 0 0,1 3 1 0 0,-4-3 112 0 0,3 3 1 0 0,-3-3 0 0 0,2 1 17 0 0,-1 1 1 0 0,0-1 37 0 0,-1 1 152 0 0,-3-1 0 0 0,5-2-78 0 0,-2 0-1931 0 0,-3 0-3650 0 0,4 0 5489 0 0,-5 0 0 0 0,6 0 0 0 0,0 0 0 0 0</inkml:trace>
  <inkml:trace contextRef="#ctx0" brushRef="#br1" timeOffset="56346">12098 757 11665 168958 48479,'-11'-5'-1454'0'0,"4"4"1680"0"0,-1-3 1 0 0,0-2-151 0 0,-3-1 0 0 0,4 2 0 0 0,0 0 0 0 0,2 0 138 0 0,3-3 1 0 0,-3 2-1 0 0,0-1 1 0 0,0 1 89 101 0,0 0 0-101 0,0 2-90 306 0,1-3 1-306 0,1 3 0 0 0,-4-2 177 178 0,-2 1-184-111 0,4 1 1-67 0,-4 3-1 0 0,4-2 355 28 0,-1-1 5 1 0,4 1-145 0 0,-4 3 1-29 0,3-2 383 496 0,-1-2-437-156 0,0 3 1-340 0,4-3-193 8 0,0 8 1-8 0,1 1 0 0 0,2 4-1 0 0,2-3-25 0 0,1-1 1 0 0,-2 4 0 0 0,2-1 0 0 0,1 0-108 0 0,-1 0 0 0 0,0 2 1 0 0,3-2-1 0 0,-2 2 82 0 0,2 1 0 0 0,-3 0 0 0 0,2 0 0 0 0,1 2-9 0 0,1 2 1 0 0,-3-1-1 0 0,1 3 1 0 0,1 1-62 0 0,1 0 0 0 0,1-1 0 0 0,0 3 0 0 0,1-2-84 0 0,-1-2 0 0 0,0-1 1 0 0,1-2-1 0 0,-1 1 58 0 0,0 1 0 0 0,0 0 0 0 0,1-3 0 0 0,-1 2-13-73 0,0 1 0 73 0,1 0 0 0 0,-2-2 1 0 0,-2 1-8-85 0,0 1 0 85 0,-1 1 0 0 0,5-2 0 0 0,-1 2 0 0 0,0 0-39 0 0,1 1 1 0 0,-1 1-1 0 0,0-1-11 0 0,1 0 1 0 0,0-2-1 0 0,2 4 1 0 0,1 0-24 0 0,-1-1 0 0 0,-2 3 0 0 0,0-2 0 0 0,-1 1 14 0 0,0-1 0 0 0,4 2 1 0 0,0-2-1 0 0,-1 2 0 0 0,-1 2-9 0 0,-2-1 1 0 0,0-3 0 0 0,1-1-11 0 0,-1-2 0 0 0,0 3 0 0 0,-1-4 0 0 0,-1 0 42 0 0,-1 1 0 0 0,-1-3 0 0 0,3 2 1 0 0,-1-2 0 0 0,-2-2 1 0 0,1-4 0 0 0,2 1 0 0 0,-1 1 5 0 0,-2 1 0 0 0,-3-3 0 0 0,4 0 1 0 0,-1-1 25 0 0,-1 0 1 0 0,3-2-1 0 0,-4 2 1 0 0,0 0-8 0 0,0 1 1 0 0,4-4-1 0 0,-3 5 1 0 0,2 0-10 0 0,-1-2 0 0 0,-3 4 0 0 0,4-3 0 0 0,-1 3-16 0 0,-1 2 1 0 0,5-1-1 0 0,-4-1 1 0 0,2-1-1 0 0,0-2-71 0 0,-2 2 0 0 0,-3-3 0 0 0,3 2 95 0 0,2 1 1 0 0,-2-4 31 0 0,0-1 1 0 0,-3 1 0 0 0,2 0 0 0 0,0 1 100 0 0,1 3 1 0 0,-4-1-1 0 0,4 1-97 0 0,-2-1 1 0 0,3-1 0 0 0,-1 5 0 0 0,0-1-11 0 0,1 0 0 0 0,-2 0 0 0 0,3 1 0 0 0,-3-1-43 0 0,-1 0 0 0 0,3-3 0 0 0,-3-2 0 0 0,0 0-15 0 0,0 1 1 0 0,0-5 0 0 0,-3 3 5 0 0,2 0-234-4628 7,0-4 0 4628 0,-3 5-2208-3968 181,3-6 1258 3696-104,-3 0 0 272-1,3 0 1 0 1,-7-2 434-13-34,0-2 0 13 0,-6 2 1 0 1,1-4 773 0-51,-2 1 0 0 0,-6 1 0 0 0,-2 4 0 0 0</inkml:trace>
  <inkml:trace contextRef="#ctx0" brushRef="#br1" timeOffset="57145">12731 1966 11665 161501 49155,'-11'0'165'0'0,"-1"0"290"0"0,1 0 0 0 1,0 0 1 0-1,-1 0-1 0 0,1 0 1462 0 12,0 0-698 0-11,5 0-676 0-1,1 0 0 0 0,6 0-5 0 0,3 0 0 0 0,-2 0 0 0 0,6 0-372 0 0,0 0 0 0 0,2 0 0 0 0,2 1 0 0 0,-1 2-82 0 0,0 1 0 0 0,1 1 0 0 0,-1-3 0 0 0,0 2-9 0 0,1-2 1 0 0,-1 5 0 0 0,0-1 0 0 0,0 2-20 0 0,1-1 1 0 0,-1-3-1 0 0,2 3-73 0 0,2 2 1 0 0,-3-3 0 0 0,2 2 0 0 0,-4 0-1 0 0,-2-2-42 0 0,0-2 1 0 0,2 1-1 0 0,2 0 52 0 0,-1 1 1 0 0,-4-4 97 0 0,1 2 1 0 0,-2-1 181 0 0,2 0 0 0 0,-2-1-150 0 0,-2 1 1 0 0,-3-3 0 0 0,3-3 0 0 0,-3-5 174 0 0,-1-2 0 0 0,0-6 1 0 0,0-3-1 0 0,0-2 130 0 0,0-2 1 0 0,0-3 0 0 0,0-1-1 0 0,0 2-58 0 0,0 1 1 0 0,0 2 0 0 0,0 0 0 0 0,0 2-209 0 0,0 2 0 0 0,0 0 1 0 0,0-1-1 0 0,0 3-319 0 0,0 0 0 0 0,0 3 0 0 0,0-2 0 0 0,0 2-720 0 0,0 2 0 0 0,0 0 0 0 0,0-1-131 0 0,0 1 0 0 0,0 0 1008 0 0,0 0 0 0 0,0 4 0 0 0,0 2 0 0 0</inkml:trace>
  <inkml:trace contextRef="#ctx0" brushRef="#br2" timeOffset="61358">8348 2497 11665 235338 50871,'0'-7'6'0'0,"0"-1"0"0"0,-1 5 1 0 0,-3 0 407 0 0,-4 1 0 0 0,-2 2 0 0 0,-1 0 83 0 0,0 0 1 0 0,3 0 0 0 0,1 0 487 0 0,-2 0 0 0 0,3 0 1151 0 0,-2 0-639 0 0,6 0-948 0 0,-3 0 0 0 0,6 0 0 0 0,3 0-198 0 0,3 0 0 0 0,7-3 1 0 0,2-1-1 0 0,1 1-166 0 0,-1 2 0 0 0,4 1 0 0 0,0 0 0 0 0,4-1-174 0 0,2-3 0 0 0,1 3 0 0 0,-5-3 0 0 0,1 3-7 0 0,-1 1 0 0 0,5 0 0 0 0,-2 0 0 0 0,-2 0 51 0 0,-3 0 1 0 0,-2 0 0 0 0,5 0 0 0 0,-2 0 8 0 0,-2 0 1 0 0,3 0-1 0 0,-4 0 1 0 0,2 0 45 0 0,-1 0 0 0 0,1 0 0 0 0,-5 0 0 0 0,-1 0 227 0 0,-1 0 0 0 0,-2 0 0 0 0,0 0-97 0 0,1 0 1 0 0,-1 0 0 0 0,0 0 94 0 0,1 0 0 0 0,-1-4 1 0 0,0-1-314 0 0,0-1 1 0 0,1 3 0 0 0,-2-2-1290 0 0,-3 0 1 0 0,0 4-2043 0 0,-4-3 0 0 0,-3 3 2111 0 0,0 1 1 0 0,-5 0-1 0 0,-6 0 545 0 0,0 0 653 0 0,4 0 0 0 0,-8-5 0 0 0,3-1 0 0 0</inkml:trace>
  <inkml:trace contextRef="#ctx0" brushRef="#br2" timeOffset="62067">8811 2350 11665 235338 50871,'-6'-5'1547'0'0,"1"-1"1"0"0,5-5-100 0 0,0-1 0 0 0,0 5 496 0 0,0-1-1197 0 0,5 6 0 0 0,1-3-388 0 0,5 5 1 0 0,1 0 0 0 0,-1 1 0 0 0,0 2-146 0 0,1 0 1 0 0,0 5-1 0 0,2-3 1 0 0,2 0-143 0 0,2 0 1 0 0,-3 0-1 0 0,3-3 17 0 0,-2 2 0 0 0,-1 4 1 0 0,-4-3-1 0 0,1 0 0 0 0,-2 1 1 0 0,-3 0-15 0 0,-3 3 1 0 0,1-3 0 0 0,-1 2 0 0 0,-2 1-102 0 0,-1 1 1 0 0,-2 0 0 0 0,-1-1 0 0 0,-3-2 144 0 0,-2 2 1 0 0,-1 1 0 0 0,-6 1-10 0 0,-1 0 1 0 0,-4 1 0 0 0,3-1-1 0 0,-1-1-125 0 0,1-2 1 0 0,-4 2 0 0 0,2-3 0 0 0,-1 2-561 0 0,1-1 0 0 0,4 2 1 0 0,-1-3-1 0 0,2 2-1703 0 0,2-2 1 0 0,0 3 2277 0 0,-1-2 0 0 0,11 2 0 0 0,2 1 0 0 0</inkml:trace>
  <inkml:trace contextRef="#ctx0" brushRef="#br2" timeOffset="62854">9094 1955 11665 234867 49216,'-8'-8'-285'0'0,"2"1"0"0"0,0-1 0 0 0,0 1 877 0 0,1-1 0 0 0,0 4 1 0 0,3-3-22 0 0,-2-2 0 0 0,0-1 283 0 0,4-1 1 0 0,-1 1 1061 0 0,-3 2-94 0 0,3-2-184 0 0,-4 9-1250 0 0,5-4 1 0 0,0 6-1 0 0,0 3 98 0 0,0 3 0 0 0,4 3 0 0 0,0 2 0 0 0,-2-1-184 0 0,-1 0 1 0 0,1 2 0 0 0,0 1 0 0 0,2 1-147 0 0,-2-1 1 0 0,0 2-1 0 0,-2 0 1 0 0,1 2-78 0 0,3 2 1 0 0,-3-3 0 0 0,3 2 0 0 0,-2 1 25 0 0,2 2 1 0 0,-3 0 0 0 0,3 1 0 0 0,-3-1-201 0 0,-1 1 0 0 0,0 0 0 0 0,0-1 1 0 0,0 1-5 0 0,0-1 0 0 0,0 1 1 0 0,0 0-1 0 0,0-2 67 0 0,0-2 1 0 0,0 2 0 0 0,2-3-1 0 0,0 1 38 0 0,2-1 1 0 0,0 0-1 0 0,-4 2 1 0 0,0-2 21 0 0,0-2 1 0 0,1 3-1 0 0,1-4 1 0 0,2-1 4 0 0,-1-2 0 0 0,-1 3 0 0 0,1 0 0 0 0,0-1 65 0 0,0-1 0 0 0,2-2 0 0 0,-1 0 0 0 0,-2 1 80 0 0,-1-1 0 0 0,1 0 0 0 0,0 0 0 0 0,2 1 49 0 0,-1-1 0 0 0,-2 0 0 0 0,0 1 0 0 0,2-1-47 0 0,0 0 0 0 0,1 0 0 0 0,-4 1 0 0 0,0-1 27 0 0,0 0 0 0 0,0 1-379 0 0,0-1 1 0 0,0 0 0 0 0,0 1-1144 0 0,0-1 0 0 0,0-4 1 0 0,0 1-2254 0 0,0 1 0 0 0,1-4 3568 0 0,3-2 0 0 0,2-1 0 0 0,6-2 0 0 0</inkml:trace>
  <inkml:trace contextRef="#ctx0" brushRef="#br2" timeOffset="63716">9399 2441 11665 232664 47735,'-8'-7'2929'0'0,"1"4"1"0"0,4 0-321 0 0,-1-1-1555 0 0,3 3 0 0 0,2-4-478 0 0,3 5 1 0 0,2-1-1 0 0,6-2-177 0 0,-1-1 1 0 0,0 1 0 0 0,0 3-1 0 0,2 0-102 0 0,2 0 1 0 0,-1-4-1 0 0,3-1 1 0 0,0 0-68 0 0,-3 0 1 0 0,2 0-1 0 0,-1 2 1 0 0,0-2-61 0 0,1-1 1 0 0,-3 2 0 0 0,2-2 0 0 0,-1 0-174 0 0,1-1 0 0 0,-3 4 0 0 0,3-4 1 0 0,-2 1-179 0 0,-2 0 1 0 0,1 0 0 0 0,-2-3 0 0 0,-2 1-100 0 0,0-1 1 0 0,-2-1 0 0 0,3 0-46 0 0,-1 3 0 0 0,-6-3 0 0 0,2 2 78 0 0,-3-2 1 0 0,-1 3 0 0 0,-1 0 95 0 0,-3 2 1 0 0,-2-2-1 0 0,-6 3 1 0 0,1 2 4 0 0,0 0 1 0 0,0-1-1 0 0,-1-1 1 0 0,1 1 106 0 0,0 2 1 0 0,-1 1 0 0 0,1 0 0 0 0,0 0 0 0 0,-1 0 280 0 0,1 0 1 0 0,4 4-39 0 0,-1 0 0 0 0,1-1 0 0 0,-5-1 0 0 0,1 0 0 0 0,0 3-66 0 0,-1 1 0 0 0,1-2 0 0 0,0 2 0 0 0,0 1 162 0 0,-1-1 0 0 0,1 2 0 0 0,0 3-108 0 0,-1 0 0 0 0,1 0 1 0 0,0 1-1 0 0,1-1 10 0 0,2 0 0 0 0,-1 4 0 0 0,4 0 0 0 0,0-1 0 0 0,-1 0 54 0 0,0 1 0 0 0,3-2 0 0 0,-2 3-69 0 0,0 0 0 0 0,4-3 1 0 0,-3 3-1 0 0,3-1 1 0 0,1 0-51 0 0,0-1 0 0 0,0-1 0 0 0,0-2 0 0 0,1 0 29 0 0,3 1 0 0 0,1-1 0 0 0,4 0 0 0 0,0 0 3 0 0,3 1 1 0 0,1-1-1 0 0,4-1 1 0 0,1-1-111 0 0,-1-2 1 0 0,2-4 0 0 0,4 1 0 0 0,1-3-137 0 0,2-1 1 0 0,-5 0 0 0 0,3 0-1 0 0,-1 0-897 0 0,-3 0 0 0 0,-1 0 0 0 0,1 0 0 0 0,-3 0-1095 0 0,0 0 1 0 0,-2 0 0 0 0,-4 0 0 0 0,0 0-1416 0 0,1 0 0 0 0,-2-1 3484 0 0,-3-3 0 0 0,3-2 0 0 0,-3-6 0 0 0</inkml:trace>
  <inkml:trace contextRef="#ctx0" brushRef="#br2" timeOffset="64491">9986 2474 11665 232018 48187,'6'-11'1282'0'0,"-2"0"1"0"0,-3 0 139 0 0,-1-1 1 0 0,0 5-185 0 0,0-1 0 0 0,-1 6-441 0 0,-3-2 1 0 0,2 4 0 0 0,-6 4-204 0 0,-1 3 1 0 0,3 3 0 0 0,0 2 0 0 0,1 0-72 0 0,2 3 0 0 0,1-1 0 0 0,-1 5 0 0 0,0 0-338 0 0,0-2 1 0 0,2 5 0 0 0,1-4-1 0 0,0 2-722 0 0,0-1 0 0 0,4 1 0 0 0,1-3 0 0 0,0-1 185 0 0,0 0 0 0 0,3-1 1 0 0,-1-3-1 0 0,0-1-2173 0 0,1 0 0 0 0,-1-1 1 0 0,6-2 2524 0 0,2-4 0 0 0,-3-3 0 0 0,5-1 0 0 0</inkml:trace>
  <inkml:trace contextRef="#ctx0" brushRef="#br2" timeOffset="64492">10133 2667 11665 234163 48417,'0'-12'1596'0'0,"0"1"-1080"0"0,0 0 0 0 0,4-1 0 0 0,-1 1 0 0 0,1 0-176 0 0,1-1 1 0 0,0 1-1 0 0,4 0 1 0 0,-3 0-118 0 0,-1-1 1 0 0,3 5-1 0 0,-4-1 1 0 0,-1 1 1269 0 0,2 0 351 0 0,-3-3-650 0 0,3 9-797 0 0,-5-4 0 0 0,0 6 0 0 0,0 3 1 0 0,0 4 263 0 0,0 2 1 0 0,0 1 0 0 0,0 0 0 0 0,0 1-251 0 0,0-1 0 0 0,0 0 1 0 0,0 2-1 0 0,0 0-531 0 0,0 3 1 0 0,0-1-1 0 0,0-3 1 0 0,0 2-1 0 0,0 1-746 0 0,0-1 1 0 0,0 2 0 0 0,0-1-1254 0 0,0-1 0 0 0,0-1 1 0 0,0-2-4273 0 0,0 0 6391 0 0,0-5 0 0 0,5-1 0 0 0,1-5 0 0 0</inkml:trace>
  <inkml:trace contextRef="#ctx0" brushRef="#br2" timeOffset="65253">10415 2644 11665 232457 49963,'-11'5'2103'0'0,"0"2"1"0"0,1 4 0 0 0,2 0 0 0 0,3 0 0 0 0,1 0-1 0 0,1 1-2520 0 0,0-1 0 0 0,2 0 0 0 0,1 1 1 0 0,0-1-1319 0 0,0 0 0 0 0,1-1 1 0 0,3-2 1734 0 0,3-4 0 0 0,3 2 0 0 0,2 0 0 0 0</inkml:trace>
  <inkml:trace contextRef="#ctx0" brushRef="#br2" timeOffset="65254">10596 2621 11665 232457 49963,'-11'-6'1407'0'0,"3"-3"1"0"0,1 5 0 0 0,-2 2-1 0 0,-1 1-285 0 0,-2 1 0 0 0,5 0 0 0 0,1 1 0 0 0,-1 3 0 0 0,2 3-597 0 0,0 3 1 0 0,-2 2 0 0 0,3-1-226 0 0,2 0 0 0 0,0 2 0 0 0,2 1 1 0 0,0 1-362 0 0,0-2 1 0 0,2-1 0 0 0,1-3-1 0 0,5-2-381 0 0,2 2 0 0 0,1-3 0 0 0,2 0 0 0 0,2-1-56 0 0,4-2 1 0 0,-2-2 0 0 0,1-2 0 0 0,-1-2 124 0 0,1 0 0 0 0,-4-6 0 0 0,1 1 0 0 0,-4-2 231 0 0,-3-1 1 0 0,0-2 0 0 0,-4-2 0 0 0,-1-2 174 0 0,-2-1 0 0 0,-6-3 0 0 0,-4 3 0 0 0,-5-1 259 0 0,-5 1 0 0 0,1 4 0 0 0,-4-1-340 0 0,-2 2 0 0 0,3 3 1 0 0,4 1-1 0 0,0 3 1 0 0,3 1-1 0 0,2 3-538 0 0,1 0 0 0 0,1 4 586 0 0,2 1 0 0 0,-2 4 0 0 0,4 4 0 0 0</inkml:trace>
  <inkml:trace contextRef="#ctx0" brushRef="#br2" timeOffset="65843">10799 2452 11665 234010 49856,'0'-8'3747'0'0,"0"1"-3152"0"0,0 4 1 0 0,5-2 0 0 0,3 7 0 0 0,2 1 0 0 0,1 4 1013 0 0,0-1 0 0 0,1 8-1141 0 0,-1-3 0 0 0,0 3 1 0 0,1-2-1 0 0,-2 3 1 0 0,-2 4-8 0 0,0 3 1 0 0,-5 0 0 0 0,2 1 0 0 0,-2-1 0 0 0,1 1 0 0 0,-1-2-2404 0 0,-2-2 0 0 0,-2 2 1705 0 0,-3-2 1 0 0,-2 3-1 0 0,-6-1 1 0 0,1-1 236 0 0,0-1 0 0 0,-6 0 0 0 0,0 3 0 0 0</inkml:trace>
  <inkml:trace contextRef="#ctx0" brushRef="#br2" timeOffset="66634">9240 1763 11665 235690 44155,'-11'-5'412'0'0,"0"4"0"0"0,1-4 1 0 0,1 1 2202 0 0,1 0-2158 0 0,6 0 1 0 0,-2 5 0 0 0,8 2 0 0 0,4 1-125 0 0,2-2 1 0 0,2 0 0 0 0,3-1-1 0 0,4 1 1 0 0,4 2 0 0 0,3-1 432 0 0,4-2 1 0 0,8-1-584 0 0,3 0 0 0 0,1 0 0 0 0,3 0 1 0 0,2 0-102 0 0,0 0 0 0 0,9 0 1 0 0,-5 0-1 0 0,0 0-48 0 0,0 0 1 0 0,3 0-1 0 0,-2 0 1 0 0,1 0-17 0 0,-1 0 0 0 0,1 0 1 0 0,4 0-1 0 0,-2 0 0 0 0,-1 0-91 466 50,-2 0 1-466 1,-6 0 0 0-1,0 0 0 0 0,0 0 0 0 0,-2 0-261 1276 114,0 0 0-1276 0,2 0 0 0 1,-8 0 158 383-87,3 0 0-383-1,-5 0 0 0 1,0 0 85 50-40,-4 0 0-50-1,-1 0 0 0 0,-4 0 0 0 1,-2 0 131 388-1,-2 0 1-388 0,-1 0-1 0 0,-3 0 1 0 1,-4 0 237 508-4,-3 0 0-508-1,-4 0 1 0 1,-2-1 188 162 1,-1-3 1-162-1,0 3-214 70 6,-1-3-113-63-31,-3 3 1-7-1,5 1 0 0 1,-2 0 57 4-8,4 0 0-4 0,2 0 134 0-1,1 0 0 0 0,-3 0 73 8 0,-1 0 0-8 0,-3 1-130 25 0,3 3 0-25 0,-4-2 1 0 0,2 4-38 20 0,0-1 0-20 0,-4 4 0 0 0,4-3-78 0 0,0 1 0 0 0,-2 3 0 0 0,3-3 0 0 0,0 2 95 0 0,1-1 0 0 0,-5 2 0 0 0,3-3 0 0 0,-1 3-12 0 0,0 1 0 0 0,-1 1 1 0 0,-1 0-1 0 0,0 2-186 0 18,2 1 1 0 1,1 4-1 0 0,-3-3 1 0-1,3 2-92 0 83,2 2 0 0-1,-3-2 0 0 0,2 0 0 0 1,0 2 7 0 20,0 2 0 0 1,-2 0 0 0 0,2 0 0 0-1,-1-2-126 0-25,-2-1 1 0 0,-2-1 0 0 0,-1 5 0 0 0,0 0 222 0-47,0-1 1 0 0,0-3 0 0-1,0 0 0 0 1,0 1-35 0-30,0 1 1 0 1,0 1 0 0 0,0-2-1 0-1,0-3-68 0 13,0 0 0 0 0,0 1 1 0 0,0-1-1 0-1,0-1-35 0 38,0 0 1 0 0,0 3-1 0 0,0-4 57 0 26,0-1 0 0 1,0 0-32 0-11,0 1 1 0 1,1-2-94 0 8,3 2 0 0 0,-3-3 96 0 0,3-1 0 0 0,-3 1-80 0-7,-1-1 1 0 1,4 0-128 0-14,0 1 0 0-1,0-1 237 0-19,-4 0 0 0 1,4-3 131 0-21,-1-1 1 0 0,1 1 252 0-13,-4 3 1 0-1,0-3 91 0 7,0-1-326 0-19,0 1 0 0 1,0 3 25 0-3,0 0 1 0 1,0-3-58 0-1,0-1 1 0 0,0 1-303 0 15,0 3 189 0-9,0 0 0 0 0,0 1-26 0 3,0-1 1 0 0,0-3 0 0 0,0-1 91 0 8,0 2 0 0-1,0-3 1 0 0,-1 2-61 0 15,-3 0 0 0 0,3-1 0 0 1,-3 0-1380 0 20,3 2 0 0 1,1-3 659 0-22,0 2 1 0-1,0-4-2225 0-7,0 3 0 0 0,0-3 493 0 5,0 3 2448 0-34,-5-4 0 0 0,-7 2 0 0 0,-5-5 0 0 0</inkml:trace>
  <inkml:trace contextRef="#ctx0" brushRef="#br2" timeOffset="67454">9195 3005 11665 233003 51486,'0'-6'3232'0'0,"0"1"1"0"0,2 5-2702 0 0,1 0 0 0 0,0 0 1 0 0,4 0-192 0 0,2 0 1 0 0,2-4-1 0 0,3 1 1 0 0,1 0-47 0 0,-1 2 1 0 0,6 1 0 0 0,1 0 0 0 0,2 0-117 0 0,2 0 1 0 0,2-4 0 0 0,-2 0 0 0 0,2 2-39 0 0,2 0 0 0 0,0 2 0 0 0,2 0 0 0 0,-2 0 49 0 0,-1 0 0 0 0,2 0 0 0 0,-2 0 1 0 0,-1 0-160 0 0,1 0 1 0 0,3 0 0 0 0,-2 0-1 0 0,1 0-105 0 0,0 0 0 0 0,-1 0 0 0 0,3 0 1 0 0,-4 0 67 0 0,0 0 1 0 0,2 0-1 0 0,-2 0 1 0 0,-1 2-1 0 0,1 0 1 0 0,-3 2-71 0 0,-1-1 0 0 0,-1-2 64 0 0,-1-1 1 0 0,1 0 0 0 0,-1 0 0 0 0,1 0 58 0 0,-1 0 1 0 0,1 0 0 0 0,0 0-78 0 0,-1 0 0 0 0,1 0 0 0 0,-1 0 1 0 0,1 0-1 0 0,-2 0 26 0 0,-2 0 0 0 0,3 0 0 0 0,-5 0 0 0 0,2 0-99 0 0,0 0 1 0 0,-4 0-1 0 0,2 0 1 0 0,0 0 156 0 0,-3 0 0 0 0,2 0 0 0 0,-1 0 0 0 0,-1 0-31 0 0,-2 0 0 0 0,3 0 0 0 0,0 0 0 0 0,0 0-52 0 0,2 0 0 0 0,-5 0 1 0 0,5 0 16 0 0,-1 0 0 0 0,-4 0-26 0 0,4 0 0 0 0,-4 0 34 0 0,-1 0 8 0 0,1 0-38 0 0,-1 0 0 0 0,0 0 76 0 0,1 0 0 0 0,-1 0 113 0 0,0 0 0 0 0,0 0-19 5 0,1 0 1-5 0,-1 0-83 73 0,0 0 0-73 0,1 1-41 54 0,-1 3 0-54 0,0-3 5 34 0,1 3 1-34 0,-1-3 44 21 0,0-1 0-21 0,0 0-25 8 0,1 0 0-8 0,-5 0-257 0 0,1 0 255 0 0,-1 0-20 0 0,5 0 1 0 0,-2-1 28 0 0,-3-3 0 0 0,3 3 535 0 0,-2-3 70 0 0,2 3-313 0 0,1 1 0 0 0,0 0 21 31 0,1 0-380 42 0,-1 0 1-73 0,0 0-1 0 0,1 0 232 96 0,-1 0 1-96 0,0 0-249 101 0,0 0 0-101 0,1 0 1 0 0,-1 0-145 67 0,0 0 346 15 0,-4 0 1-82 0,1-1-109 97 0,-4-3 1-97 0,0 1 0 0 0,-4-4-434 118 0,0-2 1-118 0,-1-1 0 0 0,-2-1 0 0 0,-2-1-7623 136 0,-1 1 8000-87 0,-2 0 0-49 0,-3-6 0 0 0,0 0 0 0 0</inkml:trace>
  <inkml:trace contextRef="#ctx0" brushRef="#br2" timeOffset="67993">9263 1808 11665 238514 44322,'-1'-10'579'0'0,"-3"2"0"0"0,-4 5-93 0 0,-2 1 0 0 0,-1 2 0 0 0,-1 0 1 0 0,-2 2-192 0 0,-1 1 1 0 0,-4 0 0 0 0,3 4-1 0 0,-1 1-364 0 14,1-2 0 0 0,-3 3 0 0-1,4-4 0 0 1,1 1-322 0 7,2 3 0 0 0,2 1 0 0 0,1 0 391 0-21,1-2 0 0 0,-4 2 0 0 0,-6-4 0 0 0</inkml:trace>
  <inkml:trace contextRef="#ctx0" brushRef="#br2" timeOffset="69657">11217 2384 11665 240961 44072,'-7'0'1892'0'0,"-1"0"-1361"0"0,6 0-104 0 0,-3 0-77 0 0,5 0 0 0 0,-2-1 605 0 0,-1-3 186 0 0,1 3-486 0 0,-3-4-259 0 0,5 5-280 0 0,0 0 0 0 0,5 0 0 0 0,3 0 1 0 0,2-1 4 0 0,1-3 1 0 0,1 3 0 0 0,-1-3 0 0 0,1 3 9 0 0,3 1 1 0 0,-2 0-1 0 0,3 0 1 0 0,-1 0 20 0 0,0 0 1 0 0,4 0 0 0 0,-2 0-1 0 0,-1 0-15 0 0,0 0 1 0 0,3 0 0 0 0,-3 0 0 0 0,1 0-52 0 0,-1 0 1 0 0,3 0 0 0 0,-3 0 0 0 0,2 0 0 0 0,2 0 1 0 0,1 0 1 0 0,-3 0 0 0 0,-2 0-1 0 0,-1 0 63 0 0,0 0 1 0 0,4-4 0 0 0,-4 0 0 0 0,0 1 202 0 0,1 2 0 0 0,-3 0-202 0 0,2-3 0 0 0,-2 3 0 0 0,-2-3 0 0 0,0 3-88 0 0,0 1 1 0 0,1 0 0 0 0,-1 0 20 0 0,0 0 1 0 0,1 0 0 0 0,-1 0 0 0 0,0 0 35 0 0,1 0 0 0 0,-1 0 0 0 0,0 0 50 0 0,0 0 0 0 0,-3 0-451 0 0,-1 0-1103 0 0,-4 0 0 0 0,2-1 703 0 0,-5-3 0 0 0,-1 3 0 0 0,-3-3 1 0 0,-4 3-1006 0 0,-2 1 1685 0 0,-1 0 0 0 0,0 5 0 0 0,0 1 0 0 0</inkml:trace>
  <inkml:trace contextRef="#ctx0" brushRef="#br2" timeOffset="71087">11884 2328 11665 241271 45654,'-7'-5'2297'0'0,"2"2"-889"0"0,5-4 1 0 0,0 3 672 0 0,0-4-831 0 0,0 6-1003 0 0,0-3 0 0 0,4 6 1 0 0,1 2-1 0 0,1 0 53 0 0,3 0 0 0 0,1 3 0 0 0,3 0 0 0 0,1 2-209 0 0,1-1 1 0 0,0 0 0 0 0,-3 1-1 0 0,2 0-5 0 0,1 1 1 0 0,2 0 0 0 0,-4-1 0 0 0,4 0 0 0 0,-1 1-18 0 0,0 1 0 0 0,1 0 1 0 0,-4-1-82 0 0,2-2 0 0 0,4-1 1 0 0,-2 3-1 0 0,0-1 1 0 0,2 0-46 0 0,-1 2 0 0 0,2 1 1 0 0,-4-3-1 0 0,2 0 0 0 0,0 1 1 0 0,1-1-23 0 0,0 0 75 0 0,-5 2 1 0 0,2-4 0 0 0,-3 4 0 0 0,-1-1 72 0 0,0-1 1 0 0,1-5-1 0 0,-5 5 366 0 0,2 1 0 0 0,1-3 0 0 0,1 1-196 0 0,-1 2 0 0 0,-4-4 1 0 0,1 0-131 0 0,1 0 1 0 0,1 0-1 0 0,1 3 141 0 0,0-4 0 0 0,-3 1 90 0 0,-1-2 1 0 0,1 2-176 0 0,3-1 1 0 0,0-1-169 0 0,1 4 0 0 0,-5-4 0 0 0,1 1 1 0 0,1-2-1 0 0,1 1 76 0 0,1 0 0 0 0,-4 1 0 0 0,1-4-30 0 0,1 0-1 0 0,1 4-43 0 0,1 0 1 0 0,-1 1-458 0 0,-2-2 1 0 0,-2-1-168 0 0,-2 1 0 0 0,-3 0-80 0 0,3 1 0 0 0,-2-3-549 0 0,2 3 431 0 0,-3-3 1 0 0,4 0-261 0 0,-5 3 407 0 0,0-3 138 0 0,0 4 300 0 0,0-5 0 0 0,0-1-402 0 0,0-3 1 0 0,0 2 0 0 0,-1-5-1 0 0,-1 1-121 0 14,-2 0 1 0 1,-5 2 0 0-1,1-3 0 0 1,-2-2 284 0 5,-1-1 0 0 0,0 2 0 0 1,1 1 0 0-1,1-1 476 0-20,1 2 0 0 0,1-4 0 0 0,-4 4 0 0 0,-1-2-70 0 5,1 1 0 0-1,4-1 1 0 1,-1-3-1 0 0,-1 1 425 0-5,-1 2 0 0 0,-1-2 0 0 0,0 3 0 0 0,-1-3 540 0 0,1-2 1 0 0,0 1 0 0 0,-1 0-1 0 0,1 1-306 0 0,0 2 1 0 0,0-2 0 0 0,-1 3-1 0 0,1-2 433 0 0,0 1 1 0 0,3-1 0 0 0,2 4 1439 0 0,1-1-1019 0 0,-4 4-886 0 0,8-3-392 0 0,-4 5 0 0 0,6 0 1 0 0,2 1-1 0 0,2 1 24 0 0,1 2 1 0 0,-2 4 0 0 0,3-3-178 0 0,2 1 1 0 0,1 1 0 0 0,1 5 0 0 0,1-1-1 0 0,0 0-13 0 0,3 1 1 0 0,-1-1 0 0 0,4 0 24 0 0,-2 1 1 0 0,4-1 0 0 0,-3 0-1 0 0,1 0-145 0 0,-3 1 0 0 0,1-1 0 0 0,-1 0 0 0 0,1 1 72 0 0,0-1 1 0 0,-4-4-1 0 0,3 1-10 0 0,-2 1 1 0 0,-3-3 0 0 0,-1 0 0 0 0,-3 1-119 0 0,-1-1 1 0 0,4-2 2 0 0,-2 3 1 0 0,0-3 0 0 0,0 2 3 0 0,2-1 1 0 0,-4 0 602 0 0,-1-1 130 0 0,-3-3-116 0 0,-1 4-128 0 0,0-5-782 0 0,0 0 409 0 0,-5 0 0 0 0,-1 0 0 0 0,-5 0 163 0 0,-1 0 0 0 0,1 2 0 0 0,0 0 1 0 0,-1 2 253 0 0,1-2 0 0 0,-4 0 0 0 0,-1-2 0 0 0,-1 0 70 0 0,1 0 0 0 0,-4 1 1 0 0,0 1-112 0 0,-5 2 0 0 0,1 1 1 0 0,-2-2-1 0 0,2 0-197 0 0,1 0 0 0 0,1-2 0 0 0,-1 0 0 0 0,2 2 1 0 0,2 1-150 0 0,4-2 0 0 0,2-1 1 0 0,2-1-1 0 0,0 2-1859 0 0,-1 1 0 0 0,1-1 0 0 0,0 2-1717 0 0,-1-3 0 0 0,2 0 3600 0 0,3 3 0 0 0,-3-3 0 0 0,3 4 0 0 0</inkml:trace>
  <inkml:trace contextRef="#ctx0" brushRef="#br0" timeOffset="78438">11364 6067 11665 200472 54883,'-6'-5'1079'0'0,"-4"3"1"0"0,2-1-170 0 0,-2 1 0 0 0,3-1 0 0 0,0-2 2502 0 0,2-2-2511 0 0,2 5 1 0 0,3-5-188 0 0,0 4 1 0 0,1 1-160 0 0,3-1 1 0 0,2 1-96 0 0,5 2 0 0 0,1 0-190 0 0,-1 0 1 0 0,-4 0-1 0 0,1 0-62 0 0,1 0 0 0 0,-3 0 0 0 0,1 0 0 0 0,2 0 26 0 0,1 0 0 0 0,2 0 0 0 0,-1-1-72 0 0,0-3 0 0 0,0 3 0 0 0,1-3 0 0 0,-1 3-100 0 0,0 1 1 0 0,1-4-1 0 0,-1 1 1 0 0,0 0-13 0 0,1 2 0 0 0,-1 1 0 0 0,0 0 1 0 0,0 0-53 0 0,1 0 1 0 0,-1 0 0 0 0,0 0 0 0 0,1 0-17 0 0,-1 0 1 0 0,0 0-1 0 0,0-1 1 0 0,1-2 56 0 0,-1-1 0 0 0,2 1 1 0 0,0 3-1 0 0,3 0 13 0 0,-3 0 1 0 0,4-4-1 0 0,-2 0 1 0 0,-2 2-10 0 0,0 0 1 0 0,-2-2 0 0 0,1 1-1 0 0,-1 0-23 0 0,0 2 0 0 0,1 1 1 0 0,-1-1-1 0 0,0-2-50 0 0,0-1 1 0 0,4 1 0 0 0,1 3 0 0 0,-1 0-22 0 0,1 0 1 0 0,-4-4 0 0 0,5 0-1 0 0,-2 0 39 0 0,0-1 0 0 0,4 4 0 0 0,-4-4 1 0 0,-1 1 51 0 0,-2 1 0 0 0,3-1 0 0 0,0 4 0 0 0,-1 0 45 0 0,-1 0 0 0 0,-2 0 0 0 0,0 0 0 0 0,1 0-45 0 0,-1 0 1 0 0,0 0 0 0 0,0 0 0 0 0,1 0 28 0 0,-1 0 0 0 0,0 0 1 0 0,1 0-1 0 0,-1 0 187 0 0,0 0 1 0 0,0 0-1 0 0,1 0 123 0 0,-1 0 0 0 0,-3 0 1 0 0,-1 0 605 0 0,2 0-2761 0 0,1 0-278 0 0,-4 0-50 0 0,-1 0 1 0 0,-5-1 2103 0 0,0-3 0 0 0,0 2 0 0 0,0-3 0 0 0</inkml:trace>
  <inkml:trace contextRef="#ctx0" brushRef="#br0" timeOffset="79754">12268 5841 11665 196864 53433,'-6'0'6696'0'0,"0"0"-6248"0"0,6 0 1 0 0,0-5-103 0 0,0-3 0 0 0,4-2 1 0 0,1-1-72 0 0,2 0 0 0 0,-5 3 0 0 0,3 0 0 0 0,-1 0-18 0 0,0-2 0 0 0,3-2 0 0 0,-2 1 0 0 0,1 0-106 0 0,3-1 0 0 0,-3 1 0 0 0,2-1 1 0 0,1-3 0 0 0,1-2 0 0 0,0-2 0 0 0,-1 4-11 0 0,-2 3 1 0 0,-1 0 0 0 0,3 1-1 0 0,-2 0-28 0 0,-2 0 1 0 0,3-1 0 0 0,-1 1 0 0 0,0 0-78 0 0,1-1 1 0 0,-1-3-1 0 0,5-1 1 0 0,-1-2-1 0 0,0 0-13 0 0,0 0 0 0 0,1-3 1 0 0,-1 2 27 0 0,0-2 0 0 0,-3 2 1 0 0,-1 1-1 0 0,2 1 1 0 0,0 0 1 0 0,-2 1 0 0 0,3-3 1 0 0,-3 4-1 0 0,-1 0 51 0 0,-2-1 0 0 0,2 3 0 0 0,0-2 0 0 0,1 3-52 0 0,-4 0 1 0 0,4-3 0 0 0,-1 0-50 0 0,0 1 0 0 0,4-2 1 0 0,-3 0-1 0 0,0-1 5 0 0,1 1 0 0 0,-1-4 1 0 0,4 2-1 0 0,-1 0 42 0 0,-2-1 1 0 0,2 1 0 0 0,-2-2 0 0 0,0 3 65 0 0,0 0 1 0 0,1-2-1 0 0,-4 4 1 0 0,0 0 67 156 0,0-1 1-156 0,4 3 0 0 0,-3-2-108 360 0,0 3 0-360 0,0-1 1 0 0,-3-1-1 0 0,2-1 1 0 0,0 2 21 664 0,0 0 1-664 0,4 2 0 0 0,-3-1 0 0 0,2 1-210 40 0,-1 0 1-40 0,-1-4 0 0 0,3 0 0 0 0,-1 0 29 0 0,0-2 0 0 0,-1 3 0 0 0,-1-3 0 0 0,0 1 74 0 0,1 2 0 0 0,-4 0 0 0 0,4 0 0 0 0,-1-1 50 0 0,0 1 1 0 0,-2 1-1 0 0,3-1 1 0 0,1-1-10 0 0,-2 1 1 0 0,0 1 0 0 0,-2 1 0 0 0,3-2-6 0 0,-1-1 1 0 0,0-1 0 0 0,-2 2 0 0 0,2-1-18 395 0,0 1 0-395 0,3-2 0 0 0,-4-1 0 0 0,1 1 36 471 0,3 0 1-471 0,-2 1-1 0 0,-1 2 1 0 0,0-1-1 0 0,-1-1 16 476 0,0 1 0-476 0,3 2 0 0 0,-3 0 0 0 0,0 1-11 207 0,0 0 1-207 0,0 0 0 0 0,-3-1-1 0 0,3 1-16 259 0,2 0 0-259 0,-4-1 0 0 0,4 1-34 24 0,-2 0 1-24 0,3-4 0 0 0,-1 0 0 0 0,0 1 0 0 0,-1 1-32 0 0,0 2 1 0 0,1 0 0 0 0,-2 1 0 0 0,0 1 22 0 0,0 1 1 0 0,3 1-1 0 0,-5-4 1 0 0,1-1 32 7332 0,1 1 0-7332 0,-4 0 0 0 0,4 1 0 0 0,-1 1-50 2737 0,0 1 1-2737 0,1 1 0 0 0,-1-5 0 0 0,2 1-64 609 0,0 0 1-609 0,4-2 0 0 0,-2 0 51 452 0,2-3 0-452 0,-3 1 1 0 0,0 4 88 230 0,-2 0 1-230 0,2 3 0 0 0,-3 1 57 78 0,-1-2 0-78 0,2 3 0 0 0,-2-2-14 104 0,0-1 1-104 0,-2 3 0 0 0,0-1 0 0 0,2-2-6 89 0,1-1 1-89 0,-1 2-1 0 0,-1 1 1 0 0,0-2-37 33 0,2-1 1-33 0,0 2 0 0 0,-3 2 0 0 0,1 0 248 8 0,2-1 1-8 0,0 4-110 93 0,-4-5 1-93 0,4 4-179 88 0,0-3-1746-64 0,-1 4-5284 58 0,-3-2 34 76 0,0 5 6974-6 0,0 0 0-152 0,0 5 0 0 0,0 2 0 0 0</inkml:trace>
  <inkml:trace contextRef="#ctx0" brushRef="#br0" timeOffset="80674">13284 3627 11665 219114 51027,'0'-8'1434'0'0,"0"1"1"0"0,0 3 1334 0 0,0-4-891 0 0,0 6-776 0 0,0-3-884 0 0,0 5 0 0 0,-1 4 1 0 0,-3 1-1 0 0,-3 1-137 0 0,-3 3 0 0 0,-1 4 0 0 0,-1 2 0 0 0,1 1-51 0 0,0 0 1 0 0,-2-2 0 0 0,-1 3 0 0 0,-1 1-111 0 0,1-1 0 0 0,1-2 0 0 0,-1 3 0 0 0,-1-2 36 0 0,1-2 0 0 0,3 2 0 0 0,2 0 0 0 0,1-3-14 0 0,0 0 1 0 0,-1-2 0 0 0,0 0 0 0 0,3 1-106 0 0,1-1 1 0 0,-4 0-180 0 0,1 1 297-102 0,3-6 9 0 0,0-1 0 102 0,7-6 0 0 0,0-3 0 0 0,3-4 27-8 0,1-2 0 8 0,2-1 0 0 0,3 0 0 0 0,2-2 0 0 0,1-1 0 0 0,2-2 87 0 0,1-1-62 0 0,-3 3 1 0 0,6-6 0 0 0,-3 3 0 0 0,-1 1 54 0 0,0 0 1 0 0,-1-3 0 0 0,-2 4 0 0 0,-1 1-1 0 0,1 0 1 0 0,-3 0 9 0 0,0-1 1 0 0,-1 0 0 0 0,0 5 178 0 0,-2 3 1 0 0,-4-3 40 0 0,0 2 1 0 0,0-1-10 0 0,1 2 1 0 0,-3 1 123 0 0,3 2-255 0 0,-3 3 0 0 0,-1-3 33 0 0,0 8 1 0 0,0 2-1 0 0,0 5 120 0 0,0 0 1 0 0,-1-3 0 0 0,-2-1-43 0 0,-1 2 0 0 0,1 1 0 0 0,1 2-15 0 0,-1-1 1 0 0,1 0 0 0 0,-1 0 0 0 0,1 1 8 0 0,2-1 0 0 0,0 2 0 0 0,0 0 0 0 0,0 2-58 0 0,0-1 1 0 0,-3 0 0 0 0,-1 0-1 0 0,1 2-39 0 0,2 2 0 0 0,0-3 0 0 0,-2 2 1 0 0,0 1-132 0 0,0 0 0 0 0,1-3 1 0 0,-1 2-1 0 0,-1-1-236 0 0,2-2 1 0 0,1-1 0 0 0,1-2 0 0 0,0 0-998-196 0,0 1 1 196 0,1-1-2465-428 0,3 0-1680 208 0,-3 1 5339 153 0,4-1 0 67 0,-5 0 0 0 0,0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5:58:23.437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199 154 11665 211350 45856,'4'-7'-1549'0'0,"-1"0"1586"0"0,1 4-18 0 0,-4-2 0 0 0,1 5-47 0 0,3 0-27 0 0,-3 0-114 0 0,4-5 169 0 0,0 4 0 0 0,-4-9 0 0 0,4 4 0 0 0</inkml:trace>
  <inkml:trace contextRef="#ctx0" brushRef="#br0" timeOffset="2634">232 77 11665 211350 45856,'0'-11'2272'0'0,"0"5"-1781"0"0,0 1 0 0 0,0 4 729 0 0,0-3 129 0 0,0 3-987 0 0,-5-4 1 0 0,3 5 0 0 0,-6 0 120 0 0,0 0 1 0 0,2 0-89 0 0,-2 0 0 0 0,1 0-186 0 0,-4 0 1 0 0,0 0 0 0 0,0 0-14 0 0,0 0 0 0 0,4 0 0 0 0,-1 0-68 0 0,0 0 0 0 0,2 1 1 0 0,-2 2-99 0 0,0 0 1 0 0,-2 5-1 0 0,0-3 119 0 0,3 1 0 0 0,-2-2 0 0 0,4 3 89 0 0,-1 1 1 0 0,-1 2 0 0 0,-3 1-104 0 0,3 0 0 0 0,-2-3 0 0 0,5-1 0 0 0,1 2-15 0 0,-2 0 0 0 0,4-1 1 0 0,-3-1-1 0 0,3 2 60 0 0,1 0 0 0 0,0-1 1 0 0,0-1-20 0 0,0 2 1 0 0,0 1 0 0 0,0 1-104 0 0,0 0 1 0 0,0 0-9 0 0,0 0 0 0 0,1 0 0 0 0,1 0-14 0 0,2 0 1 0 0,5-4-21 0 0,-2 0 0 0 0,1-3 0 0 0,1 2 13 0 0,-2-1 0 0 0,1 2 0 0 0,3-3-23 0 0,0-1 1 0 0,-4-2 0 0 0,1 0-1 0 0,0 1-52 0 0,2 2 1 0 0,-3 0 101 0 0,1-4 1 0 0,-1 0-1 0 0,3 1 13 0 0,-3 3 1 0 0,3-3-67 0 0,-3 3 1 0 0,3-3 0 0 0,1-1 0 0 0,0-1 0 0 0,0-2 45 0 0,0 0-83 0 0,0-6 1 0 0,0 6 77 0 0,0-4 1 0 0,-1 3 0 0 0,-1-2 45 0 0,-2 1 1 0 0,-3 2 0 0 0,2 2 68 0 0,-1-3 0 0 0,0 1-56 0 0,-2-4 1 0 0,2 0 0 0 0,4-4-76 0 0,-2 0 1 0 0,-3 0-1 0 0,3 0-30 0 0,2 0 0 0 0,-3 1 0 0 0,0 1 0 0 0,-1 2-105 0 0,-3-2 1 0 0,3-1 0 0 0,-1-1 44 0 0,-2 0 1 0 0,-1 0 0 0 0,-1 0 40 0 0,0 0 0 0 0,0 4 0 0 0,0 0 99 0 0,0-2 0 0 0,0-1 1 0 0,0-1-91 0 0,0 0 0 0 0,-3 4 0 0 0,-1 0-57 0 0,2-2 1 0 0,-3-1 0 0 0,0 0-25 0 0,-1 3 0 0 0,2-2 0 0 0,-2 5 0 0 0,0-1 37 0 0,0 0 1 0 0,2 1 0 0 0,-2 3 0 0 0,0-2 41 0 0,0 0 0 0 0,2-1 0 0 0,-3 4 39 0 0,-2 0 1 0 0,-1 0 0 0 0,-1 0-72 0 0,0 0 1 0 0,0 0 0 0 0,0 0 52 0 0,0 0 1 0 0,0 0 0 0 0,0 1 0 0 0,0 2 131 0 0,0 0 1 0 0,0 5-1 0 0,0-3 22 0 0,0 1 1 0 0,0 0 0 0 0,0 2-25 0 0,0 0 1 0 0,0-2 0 0 0,1 3 0 0 0,1-2-50 0 0,2 1 0 0 0,1-1 1 0 0,-3-1-1 0 0,3 0 20 0 0,1 0 0 0 0,-2 1 0 0 0,2 4-8 0 0,-1 0 1 0 0,4 0 0 0 0,-2 0-16 0 0,3 0 1 0 0,1 0-1 0 0,0 0 1 0 0,0 0-43 0 0,0 1 1 0 0,1-3-1 0 0,1 0 1 0 0,3-2-15 0 0,1 2 1 0 0,1-3-1 0 0,1 1 1 0 0,-1 1-49 0 0,2-2 0 0 0,1 2 1 0 0,1-3-1 0 0,0 0 9 0 0,0 0 0 0 0,-1 0 0 0 0,-2-3 1 0 0,0 2 7 0 0,0-1 0 0 0,-2 1 0 0 0,2 1-282 0 0,0 1 41 0 0,-3-3 271 0 0,0 2 0 0 0,-6-5-137 0 0,-3 0 1 0 0,-2-1-1 0 0,-5-2 1 0 0,0-1-122 0 0,0 2 0 0 0,0-4 0 0 0,0-1 0 0 0,0-3 104 0 0,0-1 0 0 0,0 0 0 0 0,1-2 0 0 0,3 0-85 0 0,3-2 0 0 0,-1-3 0 0 0,1 3 1 0 0,3 0 174 0 0,4 0 1 0 0,-1 1 0 0 0,5-3 0 0 0,2 1 169 0 0,1 3 1 0 0,1 0 0 0 0,0 3 0 0 0,0 2 38 0 0,0 1 1 0 0,0 4 0 0 0,0-1 0 0 0,0 3 20 0 0,0 1 1 0 0,0 0 0 0 0,0 0-1 0 0,0 1 112 0 0,0 3 1 0 0,0 2 0 0 0,-1 6 0 0 0,-1 2-43 0 0,-2 1 1 0 0,-5 4 0 0 0,2 0-1 0 0,-3 3-140 0 0,-1 3 1 0 0,-1-1 0 0 0,-3 1-1 0 0,-2-1-112 0 0,0-2 1 0 0,-4-4 0 0 0,3-1 0 0 0,-3-1 80 0 0,-1-2 0 0 0,0-3 1 0 0,0-3-1 0 0,0-2-348 0 0,0-1 1 0 0,0-1 0 0 0,0-4 67 0 0,0 0 1 0 0,0-5 0 0 0,1-2 0 0 0,2-3 28 0 0,0-1 1 0 0,6-5 0 0 0,-2-2-1 0 0,3-3-57 0 0,1-1 0 0 0,1-4 0 0 0,3-1 0 0 0,3 0 45 0 0,3 0 1 0 0,1 1 0 0 0,0 6 0 0 0,1 0 171 0 0,3 2 1 0 0,-3 4 0 0 0,3-1-1 0 0,-2 4 234 0 0,2 4 1 0 0,-3 2 0 0 0,3 5 0 0 0,-3 0 40 0 0,-1 0 0 0 0,0 1 0 0 0,0 4 1 0 0,0 6-14 0 0,0 6 1 0 0,-5 1-1 0 0,-2 0 1 0 0,-3 2-95 0 0,-1 0 1 0 0,-1 2-1 0 0,-3 0 1 0 0,-3-1-79 0 0,-3-2 0 0 0,-1 0 0 0 0,0-4 0 0 0,0-2-155 0 0,0 0 1 0 0,0-6-1 0 0,0-1 1 0 0,0-1-51 0 0,0-2 1 0 0,-4-2-1 0 0,1-1 1 0 0,0-1-61 0 0,2-3 0 0 0,5-2 0 0 0,-1-5 0 0 0,1-2-2 0 0,1-1 0 0 0,-3 0 0 0 0,6-5 1 0 0,0-2 7 0 0,2 0 0 0 0,1-6 1 0 0,1 7-1 0 0,3 2 103 0 0,3 1 0 0 0,3-1 1 0 0,2 3-1 0 0,2 1 140 0 0,0 2 1 0 0,2 2 0 0 0,-2 3-1 0 0,0 3 231 0 0,0 3 0 0 0,-2 1 1 0 0,0 1-1 0 0,1 3-2 0 0,-2 3 1 0 0,2 8 0 0 0,-7 3 0 0 0,0 3-60 0 0,-2 1 1 0 0,-3 0 0 0 0,-1 2 0 0 0,-1 0-139 0 0,-3 2 1 0 0,-2-2-1 0 0,-5-4 1 0 0,0-3-167 0 0,0-1 1 0 0,0-1-1 0 0,0-4 1 0 0,0-1-143 0 0,0-3 1 0 0,-4 1 0 0 0,1-4-1 0 0,0-1 0 0 0,2-2 1 0 0,1-2 0 0 0,0-3 0 0 0,0-3 87 0 0,0-3 0 0 0,1-1 0 0 0,2-1 0 0 0,1-3 12 0 0,2-4 1 0 0,2-1 0 0 0,3-2 0 0 0,1 0-65 0 0,3-1 0 0 0,2 1 0 0 0,5 0 0 0 0,0 2 126 0 0,0 1 1 0 0,4 3 0 0 0,-1 5 0 0 0,1 1 208 0 0,1 3 0 0 0,-4-2 0 0 0,4 6 0 0 0,-1 0-9 0 0,0 2 0 0 0,-1 6 1 0 0,-3 4-1 0 0,-1 3 101 0 0,-3 3 0 0 0,2 4 0 0 0,-5 1 0 0 0,-2 3 57 0 0,-1 3 1 0 0,-6-1-1 0 0,-2-4 1 0 0,-3-1-272 0 0,-1-2 0 0 0,0-4 0 0 0,0 0-64 0 0,0-1 0 0 0,4-3 1 0 0,-1-2-1 0 0,0-2 1 0 0,-2-1 22 0 0,-1-2 1 0 0,0-2-1 0 0,0-1 1 0 0,0-1-237 0 0,0-3 0 0 0,4-2 0 0 0,0-5 0 0 0,1 0-21 0 0,0 0 0 0 0,4-2 1 0 0,-2-1-1 0 0,3-5 28 0 0,1-1 0 0 0,1-3 1 0 0,2 1-1 0 0,1 2-29 0 0,3 1 1 0 0,0 3 0 0 0,4 5 0 0 0,0 0 151 0 0,0 0 1 0 0,4 4 0 0 0,-1 1-1 0 0,0 1 170 0 0,-2 2 1 0 0,3 3-1 0 0,0 4 1 0 0,-2 3 368 0 0,-1 3 1 0 0,-4 6 0 0 0,-2 1 0 0 0,-1 2 0 0 0,-3-1 1 0 0,-1 0-1 0 0,-2 3 1 0 0,-3-1-341 0 0,-3-2 1 0 0,-3-1 0 0 0,-1 2-1 0 0,0-5-114 0 0,0-1 1 0 0,0-3-1 0 0,0-3 1 0 0,0-3-151 0 0,0-3 1 0 0,0-1 0 0 0,0 0 0 0 0,0 0-169 0 0,0 0 1 0 0,0-1 0 0 0,0-2-1 0 0,0-2 128 0 0,0-1 0 0 0,1-1 0 0 0,2-6 0 0 0,1 0 49 0 0,2-2 0 0 0,2-4 0 0 0,3 2 1 0 0,0-2 43 0 0,0 1 0 0 0,5 4 0 0 0,2 0 0 0 0,3 1 25 0 0,1 2 0 0 0,4 0 0 0 0,-1 2 0 0 0,0 1 294 0 0,-2 4 1 0 0,3 3-1 0 0,-1 1 1 0 0,1 1 183 0 0,1 3 1 0 0,-4 4-1 0 0,3 5-108 0 0,-3 2 0 0 0,-6-1 0 0 0,-2-3 1 0 0,-3 0-111 0 0,-1 0 1 0 0,-5 0 0 0 0,-2 1 0 0 0,-3-1-129 0 0,-1 0 0 0 0,-1-4 1 0 0,-2-1-1 0 0,0 0-18 0 0,0 0 0 0 0,2-3 1 0 0,1 0-1 0 0,0-1-50 0 0,0-2 0 0 0,0-5 1 0 0,0-1-1 0 0,1-2-380 0 0,3 1 1 0 0,-2 0 0 0 0,4-4-1394 0 0,-1 0 1 0 0,4-1-1 0 0,-2 1-188 0 0,3 0 0 0 0,9 2 1 0 0,5 0-1 0 0,1 3 1981 0 0,2 1 0 0 0,4-4 0 0 0,-3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5:59:03.748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232 89 11665 189795 49963,'0'-7'1448'0'0,"0"-1"-964"0"0,0 6 1 0 0,-4-4 303 0 0,0 2-503 0 0,1 3 1 0 0,1-4 0 0 0,0 4 167 0 0,-2-3 0 0 0,-1 2-190 0 0,2-6 1 0 0,0 6 0 0 0,-3-3-54 0 0,1 0 1 0 0,0 4-72 0 0,2-3 1 0 0,0-1 83 0 0,-4 2 1 0 0,3-1-126 0 0,-3 4 1 0 0,3 0 0 0 0,-3 0-27 0 0,-2 0 1 0 0,3 1 21 0 0,-1 3 1 0 0,1-2 0 0 0,-3 6 6 0 0,2 0 1 0 0,4-2 0 0 0,-2 1-55 0 0,0-3 1 0 0,4 5-1 0 0,-4-3 1 0 0,2 1-46 0 0,-1 1 0 0 0,0-4 0 0 0,3 2 0 0 0,-1 0 30 0 0,-2 0 0 0 0,0 1-27 0 0,4 4 1 0 0,-1-1-1 0 0,-1-1 112 0 0,-2-2 0 0 0,0 0-59 0 0,4 4 1 0 0,0-3 139 0 0,0-1-120 0 0,5 0 1 0 0,0 4-1 0 0,4-1 3 0 0,-2-2 0 0 0,-3-2 1 0 0,3-3-32 0 0,1 5 1 0 0,-1-3-1 0 0,-1 0 1 0 0,0-2 28 0 0,0 1 0 0 0,-2 1 1 0 0,3-3-9 0 0,2 2 0 0 0,-3 1 20 0 0,1-2 1 0 0,0-1-36 0 0,4 1 0 0 0,-3-1 1 0 0,-2-4-25 0 0,-1-1 1 0 0,0 1-1 0 0,-3-2 1 0 0,3-1-31 0 0,1-3 1 0 0,-2 2 0 0 0,2-1 27 0 0,-1-2 0 0 0,0 1 1 0 0,-3-1-52 0 0,2 2 1 0 0,3 3 0 0 0,-3-3 62 0 0,-2-2 0 0 0,0 3-10 0 0,-2-1 1 0 0,1 1 0 0 0,1-3-38 0 0,2 2 1 0 0,0-1 25 0 0,-4-3 1 0 0,0 0-36 0 0,0 0 1 0 0,0 0 0 0 0,-2 0-19 0 0,-1 0 1 0 0,2 0-1 0 0,-3 0 5 0 0,3 0 1 0 0,-3 4 0 0 0,-1 1 0 0 0,0-1 22 0 0,0 1 1 0 0,0 4-1 0 0,3-3 52 0 0,-2 0 0 0 0,-4 4 1 0 0,0-3-8 0 0,-2 3 0 0 0,3 1 0 0 0,0 0 72 0 0,-2 0 0 0 0,1 1 0 0 0,-1 3-100 0 0,2 3 0 0 0,1 3-1 0 0,-2 1 1 0 0,3 0-8 0 0,0 0 1 0 0,4 0-1 0 0,-4 0 1 0 0,2 0 39 0 0,-1 0 0 0 0,0 0 0 0 0,4 0 1 0 0,0 0 17 0 0,0 0 0 0 0,-3 0 0 0 0,-1 0 20 0 0,1 0 0 0 0,2 0-73 0 0,1 0-96 0 0,5 0 1 0 0,-2-4 64 0 0,4-4 0 0 0,-3-2 1 0 0,2-2-31 0 0,-1-2 1 0 0,0-4 0 0 0,-3-4 0 0 0,3 0 46 0 0,1 0 0 0 0,-4 0 1 0 0,3 2-1 0 0,-1 0 64 0 0,0 2 0 0 0,1 1 154 0 0,-2-2-63 0 0,-1-2 0 0 0,6 10 1 0 0,-4 0-22 0 0,-2 6 0 0 0,-1 4 0 0 0,-1 1 0 0 0,0 0 24 0 0,0 0 1 0 0,-1 0 0 0 0,-1 0 0 0 0,-2 0-60 0 0,2 0 0 0 0,-4-1 1 0 0,-1-1-1 0 0,0-3-17 0 0,0-1 1 0 0,3 2 0 0 0,-3-3 0 0 0,-2-2-100 0 0,-1 0 1 0 0,3-2 0 0 0,0 0 0 0 0,-2-2 58 0 0,-1-1 0 0 0,3 0 0 0 0,0-4 1 0 0,-1-3-59 0 0,2-3 0 0 0,0 0 0 0 0,3-3 0 0 0,0 2-47 0 0,0-1 1 0 0,3-3 0 0 0,3 3 0 0 0,2 0 8 0 0,1-1 1 0 0,0 4 0 0 0,3-3 0 0 0,-2 4 67 0 0,1 4 0 0 0,2-2 0 0 0,1 6 0 0 0,0-1 86 0 0,0-1 0 0 0,0 4 1 0 0,0-3-1 0 0,0 4 50 0 0,0 4 1 0 0,0-2 0 0 0,-1 6-1 0 0,-1 0-49 0 0,-2 2 1 0 0,-1 5-1 0 0,2 1 1 0 0,-5 0 90 0 0,-1 0 1 0 0,1-1 0 0 0,1-1 0 0 0,-2 1-130 0 0,0-2 1 0 0,-6 3-1 0 0,-1-1 1 0 0,-1-3-53 0 0,-3-3 1 0 0,1 0 0 0 0,-1-2 0 0 0,2-1 16 0 0,-2-3 0 0 0,-1 2 1 0 0,-1-1-1 0 0,0-2-149 0 0,0 0 0 0 0,0-7 0 0 0,0-3 0 0 0,0-1-48 0 0,0-3 1 0 0,1 1-1 0 0,2-1 1 0 0,2-1 55 0 0,1-2 0 0 0,1-5 0 0 0,4 2 76 0 0,0-3 1 0 0,0 3 0 0 0,1 1-1 0 0,3 1 1 0 0,3 2-7 0 0,3 2 0 0 0,1 1 0 0 0,0 1 0 0 0,0 2 184 0 0,0 0 0 0 0,0 6 0 0 0,0-2 76 0 0,0 3 1 0 0,0 5 0 0 0,0 2-1 0 0,-1 2 21 0 0,-2 5 1 0 0,0 5-1 0 0,-4 0 1 0 0,-2 3-25 0 0,0 1 0 0 0,-2 0 0 0 0,-2 0 1 0 0,-1 0-42 0 0,-5 0 0 0 0,2-1 1 0 0,-1-2-1 0 0,-2-3-145 0 0,-1-1 0 0 0,-1-2 1 0 0,0 0-1 0 0,0-3-166 0 0,0-3 1 0 0,0-4 0 0 0,-1 0-1 0 0,-1-1 1 0 0,-2-2-31 0 0,1 0 1 0 0,2-2 0 0 0,1-1 72 0 0,0-5 1 0 0,0-5-1 0 0,1-3 1 0 0,3-1-192 0 0,3-3 1 0 0,3-2-1 0 0,1-2 1 0 0,0-2-1 0 0,1 2 142 0 0,3 0 0 0 0,-2 6 1 0 0,6 1 164 0 0,0 1 0 0 0,2 1 1 0 0,1 5-1 0 0,0 2 101 0 0,0 0 1 0 0,0 6-1 0 0,0-2 1 0 0,0 3-1 0 0,0 1 113 0 0,0 0 1 0 0,0 5-1 0 0,0 2 1 0 0,0 3-108 0 0,0 1 1 0 0,-3 0 0 0 0,-1 0-47 0 0,2 0 1 0 0,-3 4 0 0 0,0 0-1 0 0,-1-2-9 0 0,-3-1 1 0 0,0 3-1 0 0,-2 0 1 0 0,0-2-1 0 0,0-1-13 0 0,0-1 0 0 0,-4 0 0 0 0,-1 0-138 0 0,-1 1 0 0 0,-2-3 0 0 0,-3 0 1 0 0,0-3-1 0 0,0-1-207 0 0,0-3 1 0 0,0 0 0 0 0,0-2-1 0 0,0 0 106 0 0,0 0 0 0 0,-3-4 1 0 0,-1-2-1 0 0,1-3-39 0 0,2-3 0 0 0,5-2 0 0 0,1 2 139 0 0,1-2 0 0 0,-3-2 1 0 0,5-4-1 0 0,0 3 0 0 0,3 1 87 0 0,4 2 0 0 0,1-1 0 0 0,3 0 0 0 0,0 1 15 0 0,0 2 0 0 0,3 5 1 0 0,3 1-1 0 0,1 0-11 0 0,-2-1 0 0 0,-1 5 0 0 0,-1-2 202 0 0,0 3 1 0 0,2 2 0 0 0,0 3 0 0 0,2 3 0 0 0,-3 3 141 0 0,-3 1 1 0 0,0 0-1 0 0,-1 1 1 0 0,0 2-208 0 0,0 1 1 0 0,-3 0 0 0 0,-5-1 0 0 0,0 1-70 0 0,0-2 1 0 0,0 1-1 0 0,-2-1 1 0 0,-1 2 29 0 0,-5-2 0 0 0,2-4 0 0 0,-1-2 1 0 0,-2 1-233 0 0,-1-2 1 0 0,-1-1 0 0 0,0-5-1 0 0,-1 0-174 0 0,-3 0 0 0 0,3 0 0 0 0,-2 0 0 0 0,1-2 41 0 0,2-1 0 0 0,1-3 0 0 0,2-7 0 0 0,2 0-64 0 0,1-2 0 0 0,1-3 227 0 0,4 3 1 0 0,0-3-1 0 0,1 3 1 0 0,3 0-1 0 0,2 1 1 0 0,2-1 72 0 0,-1 1 1 0 0,0 2 0 0 0,5 2 174 0 0,3 3 1 0 0,-3-2 0 0 0,3 6 0 0 0,-3 0 0 0 0,-1 2 122 0 0,0 1 1 0 0,0 0 0 0 0,0 1-1 0 0,1 3 3 0 0,-1 3 0 0 0,-4 3 1 0 0,-1 2-1 0 0,0 2 24 0 0,0 1 0 0 0,-3 3 1 0 0,0-2-217 0 0,-1 1 0 0 0,-2-4 0 0 0,-2 3 0 0 0,-1-1 0 0 0,-3 0-114 0 0,-1-2 1 0 0,-2 0 0 0 0,1-4-1 0 0,-1 0-36 0 0,-3-2 1 0 0,1-3 0 0 0,0 2 0 0 0,0-1-139 0 0,0-3 0 0 0,0 0 0 0 0,0-4-585 0 0,0-1 0 0 0,0-5 555 0 0,0-6 0 0 0,1 1 0 0 0,3-3 1 0 0,3 1-1 0 0,3-3 0 0 0,1 0-11 0 0,0 0 0 0 0,5 1 0 0 0,2-3 213 0 0,3 2 0 0 0,1 4 0 0 0,2-1 0 0 0,0 3 136 0 0,2 1 1 0 0,-1 1 0 0 0,-3 3-1 0 0,0 2 1 0 0,0 1 147 0 0,1 1 0 0 0,-1-1 0 0 0,-2 5 0 0 0,0 3-49 0 0,-2 3 1 0 0,-3 3 0 0 0,2 1 0 0 0,-1 1 87 0 0,-3 3 0 0 0,0-1 0 0 0,-2 3 0 0 0,0 0-97 0 0,0 0 0 0 0,-2-2 0 0 0,-1 2-198 0 0,-5-1 0 0 0,0-2 0 0 0,-1-3 0 0 0,2 0-111 0 0,-2 1 1 0 0,0-5 0 0 0,-3-1-1 0 0,1 0 1 0 0,0-1 20 0 0,0 0 1 0 0,0-1 0 0 0,0-6-315 0 0,0-1 0 0 0,0-3 0 0 0,2-5 120 0 0,1 0 1 0 0,-2-1-1 0 0,3 1 1 0 0,-2-1 106 0 0,2-2 0 0 0,-1 1 1 0 0,4-1-1 0 0,0 1 144 0 0,-1 2 65 0 0,4 5 0 0 0,-4 0 0 0 0,5 5-3 0 0,0 1 1 0 0,0 2 0 0 0,0 11-1 0 0,1 1 212 0 0,3 5 0 0 0,-3-2 0 0 0,4 1 0 0 0,0 0-126 0 0,2 0 0 0 0,0 1 1 0 0,0-4-1 0 0,0-2-115 0 0,-1 0 1 0 0,4-4-1 0 0,-2 0-58 0 0,1-2 1 0 0,2-5 0 0 0,-1-2 2 0 0,-3-7 0 0 0,3-2 0 0 0,-4-2 0 0 0,2-2-80 0 0,-1-1 1 0 0,-4 0-1 0 0,1-3 1 0 0,0 0 27 0 0,0 0 1 0 0,-1 3 0 0 0,-3 0 0 0 0,0 1 14 0 0,0 2 1 0 0,0 0 0 0 0,-1 2 106 0 0,-2 1 1 0 0,0 0 125 0 0,-4 4 1 0 0,3 1-1 0 0,-2 8-115 0 0,1 6 1 0 0,-2 0 0 0 0,3 4 0 0 0,2-3-44 0 0,0-1 1 0 0,2 0 0 0 0,0 0 0 0 0,0 0-99 0 0,0 0 0 0 0,4-3 0 0 0,1-1 65 0 0,1 2 0 0 0,-2-4-122 0 0,3-2 190 0 0,0-1 1 0 0,3-4-64 0 0,-2-1 0 0 0,-2-2 1 0 0,-4-4-1 0 0,2 2-89 0 0,-2-2 1 0 0,0-4 0 0 0,-2-2 0 0 0,0 2-105 0 0,0 0 1 0 0,-4-1-1 0 0,-1-1 1 0 0,0 2 154 0 0,0 0 1 0 0,-3 6-1 0 0,0 1 159 0 0,-2 1 0 0 0,-1 1 0 0 0,0 4 1 0 0,0 0 51 0 0,0 0 0 0 0,4 1 1 0 0,0 3-1 0 0,-2 3-26 0 0,-1 3 1 0 0,0 6 0 0 0,2 1-1 0 0,1 2-12 0 0,-2-1 0 0 0,4-3 1 0 0,1 2-1 0 0,3-1-68 0 0,1-3 1 0 0,0 0 0 0 0,0-2 0 0 0,1-2 13 0 0,3-1 0 0 0,2 2 1 0 0,5-4-58 0 0,0 0 1 0 0,0-1-1 0 0,0-5 1 0 0,0-2 18 0 0,0-1 0 0 0,0-3 0 0 0,0-5 0 0 0,0 0 7 0 0,0 0 0 0 0,-1 0 0 0 0,-1 0 0 0 0,-3-2-26 0 0,-1-1 1 0 0,0 1 0 0 0,-3-1-1 0 0,2 1 12 0 0,-2 2 1 0 0,0 0 0 0 0,-4 0 0 0 0,0 0 50 0 0,-2 0 1 0 0,-4 5-1 0 0,0 1 1 0 0,-2 2 192 0 0,-1-1 0 0 0,0 0 1 0 0,0 4-1 0 0,0 1 168 0 0,0 3 1 0 0,0 2 0 0 0,-1 5 0 0 0,-1 2-81 0 0,-2 1 0 0 0,4 3 1 0 0,4 4-1 0 0,-1-1-507 0 0,2-2 1 0 0,1-4 0 0 0,5 0 0 0 0,0-1-1218 0 0,0-2 0 0 0,3-5 0 0 0,3-3 0 0 0,6-1-2644 0 0,4-2 1 0 0,6-6 4046 0 0,4-6 0 0 0,-1-3 0 0 0,-3-7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5:59:13.061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163 232 11665 212734 51317,'-2'-11'695'0'0,"-1"0"1"0"0,2 4 0 0 0,-4 0-1 0 0,1 1 1 0 0,-1 1 0 0 0,0-1 1093 0 0,0 0 0 0 0,-3 3-792 0 0,0-5 1 0 0,-1 4-591 0 0,-2-3 1 0 0,3 5-1 0 0,2-1-214 0 0,1 6 0 0 0,1 3 0 0 0,4 6-154 0 0,0 3 1 0 0,0-3 0 0 0,0 3 0 0 0,0-3 0 0 0,0 0 29 0 0,0 3 1 0 0,2-3 0 0 0,1 3-40 0 0,5-3 1 0 0,3-1 0 0 0,2 0-22-80 0,2 0 0 80 0,0-3 1 0 0,-3-2-1 0 0,1-1 88-280 0,2-3 1 280 0,1-1 0 0 0,-3-1 37-112 0,2 0 1 112 0,0-3-1 0 0,-5-2 1 0 0,-2-1-18-27 0,0-3 0 27 0,-5-1 0 0 0,3-1 0 0 0,-1 0-39 0 0,-2 0 1 0 0,-2-1 0 0 0,-1-2-1 0 0,-1-2-38 0 0,-3-1 1 0 0,2 4-1 0 0,-6-2 1 0 0,0 3 22 0 0,-2 1 1 0 0,-1 1 0 0 0,0 1 0 0 0,0 3 86 0 0,0 1 0 0 0,-1 2 1 0 0,-2 3-27 0 0,-1 0 1 0 0,1 1 0 0 0,3 4-1 0 0,0 5 24 0 0,0 3 1 0 0,3 3 0 0 0,2-2 0 0 0,1 1-61 0 0,3 3 1 0 0,1-4 0 0 0,1 3-100-37 0,0-1 1 37 0,1-1 0 0 0,2-5 0 0 0,5-2 0 0 0,0 0 58-626 0,0 0 1 626 0,1-3 0 0 0,-1 0-111-606 0,2 0 1 606 0,1-4-1 0 0,0 3 1 0 0,0-3-86-149 0,0-1 1 149 0,-4-1 128-2 0,0-3 0 2 0,-4-2 1 0 0,1-5 1 0 0,-3 0 0 0 0,-1 0 0 0 0,0 0 0 0 0,-1-1-82 0 0,-3-3 1 0 0,-1 3-1 0 0,-4-4 1 0 0,2 1-31 0 0,-2 1 0 0 0,3-2 0 0 0,0 2 0 0 0,1-1 94 0 0,3 2 0 0 0,-3 1 1 0 0,1 1 143 0 0,2 0 0 0 0,1 0 0 0 0,2 0 9 0 0,3 0 1 0 0,2 0 0 0 0,5 1 0 0 0,0 2-31 0 0,0 5 1 0 0,0 2-1 0 0,0 1 1 0 0,0 0 170 0 0,0 0 0 0 0,0 4 1 0 0,0 5-1 0 0,0 3 0 0 0,0 3 0 0 0,-4 1 0 0 0,-1-3 0 0 0,-1 3-107 0 0,-2 1 0 0 0,-2-2 0 0 0,-1 2 0 0 0,-1-1-90 0 0,-3-2 0 0 0,-2-2 0 0 0,-4-1 1 0 0,2 0-61 0 0,0 0 0 0 0,-3-1 0 0 0,-3-3 0 0 0,0-2-130 0 0,2 0 1 0 0,1-4 0 0 0,-1 3 0 0 0,-2-3 14 0 0,-1-1 0 0 0,1-5 0 0 0,3-2 0 0 0,0-4-23 0 0,0-4 1 0 0,3-1 0 0 0,2-5 0 0 0,1 1 43 0 0,3-4 0 0 0,1 0 1 0 0,2 2-1 0 0,2 0 81 0 0,5 0 0 0 0,2 5 0 0 0,1 1 0 0 0,0 2 96 0 0,0 3 0 0 0,0-1 0 0 0,0 8 0 0 0,0 2 133 0 0,0 0 1 0 0,3 2-1 0 0,1 2 1 0 0,-1 1 106 0 0,-2 5 0 0 0,-1 5 0 0 0,-1 3 1 0 0,-2 3-28 0 0,0 4 0 0 0,-6-1 0 0 0,2 5 0 0 0,-3-2-169 0 0,-1 1 0 0 0,-1 0 0 0 0,-2-4 0 0 0,-2 0-191 0 0,-1 0 1 0 0,-1-4 0 0 0,-4 0 0 0 0,0-2-40 0 0,0-3 0 0 0,0-2 0 0 0,0-4 0 0 0,0-2-36 0 0,0 0 0 0 0,0-4 1 0 0,-2 3-1 0 0,1-4-34 0 0,1-4 1 0 0,-2-2-1 0 0,5-5 1 0 0,0-1 34 0 0,0-3 1 0 0,0-2-1 0 0,4-6 1 0 0,2-2-47 0 0,1 0 0 0 0,2-5 0 0 0,2 6 0 0 0,5 2 48 0 0,2 2 1 0 0,1 5 0 0 0,0 0-1 0 0,0 1 186 0 0,0 4 1 0 0,0 7 0 0 0,0-2-1 0 0,0 1 283 0 0,0 0 0 0 0,1 2 0 0 0,1 6 0 0 0,2 3-71 0 0,-1 3 1 0 0,-2 2-1 0 0,-2 3 1 0 0,-3 3-61 0 0,-3 3 0 0 0,1 1 0 0 0,-2 0 0 0 0,-1 0-132 0 0,-5 0 1 0 0,1-1 0 0 0,-6-3 0 0 0,0-2-86 0 0,-2 0 1 0 0,-1-4-1 0 0,0 3 1 0 0,0-3-54 0 0,0-1 0 0 0,0-3 0 0 0,0-2 0 0 0,0-1-69 0 0,0-3 1 0 0,-2-1 0 0 0,0-1 0 0 0,-2-1-24 0 0,2-3 0 0 0,2-2 1 0 0,2-5-1 0 0,2-1-25 0 0,-2-3 0 0 0,4 2 0 0 0,2-6 0 0 0,1 0-55 0 0,2-2 1 0 0,2-5-1 0 0,1 1 1 0 0,5 1 39 0 0,2 5 1 0 0,2-1 0 0 0,1 5 260 0 0,2 2 1 0 0,0 6 0 0 0,-3 2-1 0 0,1 1 1 0 0,2 0-65 0 0,-1 2 1 0 0,-2 9 0 0 0,-1 4-1 0 0,0 3 478 0 0,0 2 0 0 0,-4 1 0 0 0,-1 4 0 0 0,-1-2-260 0 0,-2 0 0 0 0,-2-2 0 0 0,-1 2 0 0 0,0-1-187 0 0,0-3 1 0 0,-1 0-1 0 0,-2-4 1 0 0,-2-1-86 0 0,-1-3 1 0 0,-1 3 0 0 0,-4-4 0 0 0,0 0 7 0 0,0-2 0 0 0,0-3 1 0 0,0-1-1 0 0,-1 0-206 0 0,-3 0 1 0 0,3-1 0 0 0,-3-3 0 0 0,3-3-77 0 0,1-3 0 0 0,1-1 0 0 0,1-1 1 0 0,3-3 81 0 0,1-3 0 0 0,2-3 0 0 0,3-1 0 0 0,1 1 106 0 0,2 3 0 0 0,2-2 0 0 0,5 6 0 0 0,0 0 168 0 0,2 2 0 0 0,2 1 0 0 0,-3 1 0 0 0,0 3 193 0 0,0 3 0 0 0,0 3 0 0 0,1 1 0 0 0,1 1 132 0 0,2 3 1 0 0,0 2 0 0 0,-4 6-1 0 0,-1 3 44 0 0,-3 3 0 0 0,2 2 0 0 0,-6-1 0 0 0,0 0-236 0 0,-2 0 0 0 0,-1 2 0 0 0,0 0 0 0 0,-1-3-181 0 0,-3-3 0 0 0,-2 1 0 0 0,-5-1 1 0 0,0-2 14 0 0,0-1 0 0 0,0-4 1 0 0,0-2-1 0 0,0-1-162 0 0,0-3 1 0 0,0-1 0 0 0,0-1-1 0 0,0 0-73 0 0,0 0 0 0 0,0-5 0 0 0,0-2 1 0 0,0-3-3 0 0,0-1 0 0 0,4-1 0 0 0,3-3 0 0 0,0-3-36 0 0,0-3 0 0 0,2-5 0 0 0,5 1 0 0 0,5 0 150 0 0,2 2 0 0 0,1 2 1 0 0,0 3-1 0 0,0 3 165 0 0,0 3 1 0 0,1 6 0 0 0,1 1 0 0 0,2 1 224 0 0,-1 0 1 0 0,-2 2-1 0 0,-1 6 1 0 0,-1 3 173 0 0,-3 3 0 0 0,2 1 1 0 0,-5 0-110 0 0,3 0 0 0 0,-5 0 1 0 0,2 1-1 0 0,-3 2 0 0 0,-2 0-293 0 0,-3 0 0 0 0,-2-2 0 0 0,-6-1 0 0 0,-2 0-35 0 0,-1 0 0 0 0,0 0 0 0 0,1-1 0 0 0,-2-2 0 0 0,-1 0 0 0 0,2-6 0 0 0,-2 2 0 0 0,0-3-142 0 0,0-1 1 0 0,3 0 0 0 0,-2 0-715 0 0,1 0 0 0 0,2-1 0 0 0,-1-3 1 0 0,3-3 79 0 0,3-3 1 0 0,0-5 0 0 0,4 0 0 0 0,4-4 775 0 0,6-4 0 0 0,1 1 0 0 0,9-5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5:59:18.376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</inkml:definitions>
  <inkml:trace contextRef="#ctx0" brushRef="#br0">78 144 11665 228053 52299,'0'-7'489'0'0,"0"-1"1"0"0,0 5 466-144 0,0-5-470 102 0,0 6 0 42 0,0-4 554-1 0,0 2-215 1 0,0 3-520 0 0,0-9 0 0 0,0 4-91 0 0,0-5 1 0 0,0 3 0 0 0,1 2 119 0 0,3 1 1 0 0,-3 0-153 0-16,2 2 1 0 0,4 2-317 0-2,0-3 1 0 0,-1 3 0 0 0,1 2 174 0 17,2 3 1 0 0,-4-2 0 0 0,-1 5-1 0 0,-2 1 40 0 1,2-2 1 0 0,-3 4 0 0 0,3-3 0 0 0,-3 3 16 0 0,-1 1 1 0 0,-1 0 0 0 0,-3 0-64 0 0,-3 0 1 0 0,0-1 0 0 0,1-2 0 0 0,0-2 29-1 0,0-1 0 1 0,2-1 0 0 0,-3-4 138-137 0,-2 0 0 137 0,3 0 1 0 0,-1 0-92-187 0,-2 0 0 187 0,3-4 0 0 0,0-1 0 0 0,1-1 6-101 0,3-2 0 101 0,1-2 1 0 0,1-1-1 0 0,0 0-54-3 0,0 0 0 3 0,1-1 0 0 0,1-2 0 0 0,3-1 20 0-6,1 2 0 0 1,2 1 0 0-1,3 2 0 0 0,0 1 36 0-32,0 2 0 0 0,-4 3 0 0 0,0-2 0 0-1,2 1 34 0 10,1 3 0 0-1,-3 1 0 0 0,0 2-29 0 29,2 2 0 0-1,-3 4 0 0 1,0 4 1 0 0,-1 0-63 0 1,-2 0 1 0 0,-2 3 0 0 0,-1 1-1 0 0,0 0-42 0 0,0 1 1 0 0,-5-4 0 0 0,-2 3-1 0 0,-3-3 1 0 0,-1-1 0 0 0,0 0 0 0 0,0 0 46 0 0,0 0 0 0 0,0-4 0 0 0,0-1 0 0 0,0-1 92 0 0,0-2 0 0 0,3-2 1 0 0,1-1 65 0 0,-2 0 0 0 0,0-1 0 0 0,-1-3 0 0 0,2-3-92 0 0,5-3 1 0 0,-2-1-1 0 0,1 0 1 0 0,2 0-72 0 0,0 0 0 0 0,2-4 1 0 0,2 0-1 0 0,0 2 21 0 0,2 1 0 0 0,4 1 1 0 0,-2 0-1 0 0,2 1-74 0 0,-1 3 0 0 0,1-2 0 0 0,3 5 56 0 0,0 2 1 0 0,0 1-1 0 0,0 2 1 0 0,0 1 49 0 0,0 2 1 0 0,-4 5 0 0 0,0-2-48 0 0,2 3 0 0 0,-3 1 1 0 0,0 0-80 0 0,-1 0 1 0 0,-1-4 0 0 0,-5-1 32 0 0,-3-1 1 0 0,1 3 0 0 0,-4-4-1 0 0,-1 1-108 0 0,-2 0 1 0 0,2-1 0 0 0,1-4-71 0 0,-2 0 0 0 0,0 0 0 0 0,-2 0 8 0 0,0 0 0 0 0,0 0 130 0 0,0 0 0 0 0,3-4-31 0 0,1 1 52 0 0,4-1 0 0 0,-2 9 0 0 0,5 2 75 0 0,0 3 0 0 0,4 1 0 0 0,1-1 0 0 0,1-2 346 0 0,3 0 1 0 0,1-1 0 0 0,1 3-235 0 0,0-3 1 0 0,0-2 0 0 0,0-5-1 0 0,0 0-47 0 0,0 0 0 0 0,-4 0 0 0 0,0 0 0 0 0,2-1-43 0 0,1-3 1 0 0,-3 2 0 0 0,-1-6 0 0 0,-1 0-134 0 0,-2-2 1 0 0,2-1-1 0 0,-2 0 1 0 0,0-1-240 0 0,-2-3 0 0 0,-1 3 0 0 0,0-3-43 0 0,0 3 1 0 0,-4 1-1 0 0,-1 0 1 0 0,0 0 0 0 0,-1 1 40 0 0,0 3 1 0 0,2-2 0 0 0,-3 5 257 0 0,-1 2 0 0 0,-2 1 1 0 0,-1 1-1 0 0,-2 1 303 0 0,-1 3 1 0 0,2 5 0 0 0,-4 6 0 0 0,2-1 21 0 0,3-2 1 0 0,-2 2 0 0 0,6 1 0 0 0,1 0-182 0 0,3 1 0 0 0,1-4 0 0 0,2 3-41 0 0,0-3 0 0 0,2-1 1 0 0,1-1-1 0 0,5-2-127 0 0,2 0 0 0 0,1-6 0 0 0,0 3 1 0 0,0-1-46-94 0,0-1 0 94 0,0 1 0 0 0,0-4 0 0 0,0-1 42-603 0,0-3 1 603 0,0 2 0 0 0,-1-6-21-132 0,-3 0 0 132 0,1-2 1 0 0,-3-1-1 0 0,0 0-40 0 0,0 0 0 0 0,-1-4 0 0 0,-4-1 0 0 0,0 0-241 0 0,0 0 1 0 0,-1 2 0 0 0,-3 3 0 0 0,-2 0 181 0 0,0 0 1 0 0,-4 1-1 0 0,3 3 1 0 0,-2 2 131 0 0,2 0 1 0 0,-3 4-1 0 0,2-3 56 0 0,-1 3 1 0 0,-1 6 0 0 0,1 2 0 0 0,2 3 31 0 0,-2 1 1 0 0,3 0 0 0 0,0 0 0 0 0,0 0 51 0 0,0 0 1 0 0,3 0 0 0 0,0 0 0 0 0,0 0 80 0 0,0 0 0 0 0,1-4 46 0 0,-1 1 123-19 0,1-6-275-150 0,2 3 0 169 0,0-6 0 0 0,0-3-124-152 0,0-3 1 152 0,2-3-1 0 0,1-2 1 0 0,6-2 26-13 0,4-1 1 13 0,0 1 0 0 0,1 3 0 0 0,-1 0-10 0 0,-2 0 1 0 0,0 1-1 0 0,0 3 1 0 0,0 2 78 0 0,0 0 1 0 0,0 4 0 0 0,-1-2 33 0 0,-3 6 0 0 0,2 3 0 0 0,-5 5 1 0 0,1 0-10 0 0,0 0 0 0 0,-1 3 1 0 0,-4 1-1 0 0,-1 0 40 0 0,-3 1 0 0 0,-2-4 0 0 0,-5 3 1 0 0,1-3-61 0 0,3-1 1 0 0,-3 0-1 0 0,3 0 1 0 0,-3-1-61 0 0,-1-3 0 0 0,0-1 0 0 0,0-3 0 0 0,0 0-26 0 0,0 0 0 0 0,0-2 0 0 0,0-2 12 0 0,0-3 0 0 0,3 2 0 0 0,1-6-66 0 0,-2 0 0 0 0,4-2 1 0 0,2-1-1 0 0,1-1-103 0 0,2-3 0 0 0,2 3 1 0 0,0-3-1 0 0,3 3 92 0 0,1 1 1 0 0,2 0 0 0 0,3 1 0 0 0,0 1 88 0 0,0 2 0 0 0,0 5 1 0 0,0-2 134 0 0,0 3 0 0 0,0 1 1 0 0,0 1-1 0 0,0 3 1 0 0,0 3 11 0 0,0 3 1 0 0,-1 1 0 0 0,-3 1-1 0 0,-3 2 158 0 0,-3 0 0 0 0,-1 1 1 0 0,0-4-1 0 0,-1 0-208 0 0,-3 0 0 0 0,1 0 0 0 0,-4 0 0 0 0,-1-1-24 0 0,-2-3 1 0 0,-1 2 0 0 0,0-6-30 0 0,0 0 1 0 0,3-2 0 0 0,1-1-44 0 0,-2 0 1 0 0,0-4 0 0 0,-1 0 0 0 0,1-3-45 0 0,2-1 0 0 0,4-3 0 0 0,0-3 0 0 0,2 0-96 0 0,1 0 0 0 0,0-3 0 0 0,0 0 0 0 0,0-1-40 0 0,0-1 1 0 0,4 6 0 0 0,4-1-1 0 0,2 4 77 0 0,1 3 0 0 0,-4 5 0 0 0,0-2 0 0 0,2 3 148 0 0,1 1 0 0 0,1 1 0 0 0,-1 3 0 0 0,-2 3 374 0 0,-1 3 0 0 0,-4 4 0 0 0,1 1 0 0 0,-3-1 47 0 0,-1-2 0 0 0,0-1 0 0 0,0 0-386 0 0,0 0 1 0 0,-5 0 0 0 0,-2-1-85 0 0,-3-3 0 0 0,-1 2 0 0 0,0-6-24 0 0,0 0 1 0 0,0-2 0 0 0,0-1-1044 0 0,0 0 0 0 0,3 0 0 0 0,2-1 0 0 0,0-2-1819 0 0,0 0 1 0 0,3-2 2886 0 0,0 1 0 0 0,2-2 0 0 0,1-5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5:58:04.056"/>
    </inkml:context>
    <inkml:brush xml:id="br0">
      <inkml:brushProperty name="width" value="0.05" units="cm"/>
      <inkml:brushProperty name="height" value="0.3" units="cm"/>
      <inkml:brushProperty name="color" value="#F6630D"/>
      <inkml:brushProperty name="inkEffects" value="pencil"/>
    </inkml:brush>
    <inkml:brush xml:id="br1">
      <inkml:brushProperty name="width" value="0.05" units="cm"/>
      <inkml:brushProperty name="height" value="0.3" units="cm"/>
      <inkml:brushProperty name="color" value="#33CCFF"/>
      <inkml:brushProperty name="inkEffects" value="pencil"/>
    </inkml:brush>
  </inkml:definitions>
  <inkml:trace contextRef="#ctx0" brushRef="#br0">1797 1256 11665 201232 51919,'0'-8'-87'0'0,"0"1"310"0"0,0-1 0 0 0,0 1 0 0 0,0 0 674 0 0,0-2 0 0 0,-4 3 138 0 0,1-1-276 0 0,-1 5-500 0 0,4-3 0 0 0,-1 5 1 0 0,-2 1-126 0 0,0 3 0 0 0,-1-2 0 0 0,4 5 0 0 0,0 2 0 0 0,0 1 0 0 0,0 1-46 0 0,0 0 0 0 0,0 0 0 0 0,0 0 0 0 0,0 0-31 0 0,0 0 1 0 0,0 0 0 0 0,0 0 0 0 0,0 1 25 0 0,0 3 0 0 0,0-3 0 0 0,0 3 1 0 0,0-3-30 0 0,0-1 1 0 0,0 1 0 0 0,0 2-1 0 0,0 1-16 0 0,0-2 0 0 0,0-1 0 0 0,0-1 0 0 0,0 2 25 0 0,0 1 0 0 0,0-2 1 0 0,0 3-1 0 0,0-3 10 0 0,0-1 0 0 0,0 0 0 0 0,0 0 0 0 0,0 1-18 0 0,0-1 0 0 0,0 0 0 0 0,0 0 0 0 0,0 0-26-166 0,0 0 0 166 0,0 0 0 0 0,0 0 0 0 0,0 0-5-528 0,0 0 0 528 0,0 0 1 0 0,0 0-1 0 0,0 0-17-579 0,0 0 0 579 0,0 0 1 0 0,0 0-1 0 0,0 0 0 0 0,0 0-5-672 0,0 0 1 672 0,0 4 0 0 0,0-1 3-564 0,0 0 0 564 0,0-2 0 0 0,0-1 0 0 0,0 0-26-414 0,0 0 1 414 0,0 0 0 0 0,0 0 0 0 0,0 1 25-476 0,0 3 1 476 0,0-3 0 0 0,0 4 0 0 0,0-1 0 0 0,0 0-3-553 0,0-2 1 553 0,0 3 0 0 0,0-1 0 0 0,0 0-5-680 0,0 0 1 680 0,1-1 0 0 0,2 3 0 0 0,0 0 15-675 0,0 0 0 675 0,-2-2 1 0 0,-1 2-1 0 0,0 0-9-762 0,0 1 1 762 0,0-1-1 0 0,0 1 1 0 0,0-2 0 0 0,0 0 1-919 0,0 2 1 919 0,0-2-1 0 0,0 0 1 0 0,0-1 4-854 0,0-1 1 854 0,0 2-8-498 0,0-1 0 498 0,0-3 1 0 0,0 4-1 0 0,0-1 0 0 0,0 0 1 0 0,-1-1 13-608 0,-3 2 1 608 0,3-3 0 0 0,-3 1 0 0 0,3-1 23-706 0,1-2 0 706 0,0 3 0 0 0,0 1 0 0 0,0-2-6-575 0,0 0 0 575 0,0-1 0 0 0,0 1 0 0 0,0 2 28-554 0,0-1 0 554 0,0-2-12-439 0,0-1-18 201 0,0 0-52 96 0,0 5 1 142 0,0-4 0 0 0,0 3 0 0 0,0-2 0 0 0,0 1-1 0 0,0 2 1 0 0,0 0-40-630 0,0-1 0 630 0,-1 4 0 0 0,-2-4 1 0 0,0-1-1 0 0,0 1 24-966 0,2 0 0 966 0,1 3 0 0 0,0-3 1 0 0,0-1 11-739 0,0 2 1 739 0,0-3-1 0 0,0 2 1 0 0,0 0 28-683 0,0 0 0 683 0,0 0 0 0 0,0-3 0 0 0,0 1-7-633 0,0 2 1 633 0,0 0-1 0 0,0-4 1 0 0,0 0-9-671 0,0 0 1 671 0,0 3 0 0 0,0 1 0 0 0,0-1-67-650 0,0-2 1 650 0,0 0 0 0 0,0 2 0 0 0,0 0 8-592 0,0 0 1 592 0,0 2 0 0 0,0 0-1 0 0,0 0-14-580 0,0-1 1 580 0,0 5 0 0 0,0-3 0 0 0,0 2 22-768 0,0-1 0 768 0,0 0 0 0 0,0 4 0 0 0,0 0 7-1021 0,0 1 1 1021 0,0-1-1 0 0,0-2 1 0 0,0 0-7-806 0,0-2 1 806 0,0-1 0 0 0,0 3 0 0 0,0-3 81-692 0,0-1 0 692 0,0 0 0 0 0,0-2 1 0 0,0 0 101-896 0,0 0 0 896 0,0 2 0 0 0,0 0 0 0 0,0 0-60-879 0,0-1 1 879 0,-1 4 0 0 0,-2-4 0 0 0,0-1-63-807 0,0 2 0 807 0,2-4 1 0 0,1 4-1 0 0,0-1-63-789 0,0 0 1 789 0,-1-1-1 0 0,-2-3-137-706 0,0 0 1 706 0,-1-3-650-353 0,4-1 0 353 0,-1-3-146-92 0,-3 3 1 92 0,3-6 983 0 0,-3-1 0 0 0,-2-9 0 0 0,0-9 0 0 0</inkml:trace>
  <inkml:trace contextRef="#ctx0" brushRef="#br0" timeOffset="1389">1797 1234 11665 198741 52704,'0'-11'-573'0'0,"0"0"1330"539"0,0 0 0-539 0,0 3-335 179 0,0 1 0-179 0,4 3 669 149 0,-1-3 35-60 0,1 5-695 0 0,-4-3 0-89 0,0 6 1 0 0,0 3-229 55 0,0 3 0-55 0,0 3 1 0 0,0 1-1 0 0,0 1-33 2 0,0 3 1-2 0,-1-2-1 0 0,-2 4 1 0 0,0 0-64 0 0,0 1 1 0 0,-2 0 0 0 0,2 4 0 0 0,0 0-1 0 0,1 0 15 0 0,-2 0 0 0 0,3 0 0 0 0,-3 0 0 0 0,3 0-212 0 0,1 0 0 0 0,-4 0 0 0 0,1 0 1 0 0,0 2 57 0 0,2 1 0 0 0,-3-1 0 0 0,1 1 0 0 0,0-1 29 0 0,2-2 1 0 0,0 0-1 0 0,-2 0 1 0 0,0 0-4 0 0,0 0 1 0 0,2 0-1 0 0,1 0 1 0 0,0-1 22 0 0,0-3 1 0 0,0 2 0 0 0,0-4 0 0 0,0 0-9 0 0,0 0 1 0 0,0 2-1 0 0,0-2 12-147 0,0 1 1 147 0,0-3-1 0 0,0 1 1 0 0,0 0 4-606 0,0 0 0 606 0,0 3 0 0 0,-1-3 0 0 0,-2 0 0 0 0,0-1 1-824 0,0 1 0 824 0,2 3 0 0 0,1-2 0 0 0,0 0 0-893 0,0 0 0 893 0,-4 3 0 0 0,1-4 1 0 0,0 1-19-923 0,2 0 0 923 0,1 3 1 0 0,0-5-1 0 0,0 1-1-829 0,0 1 1 829 0,0-4-1 0 0,0 4 1 0 0,-1-1 2-645 0,-3 0 1 645 0,3 3 0 0 0,-3-2-1 0 0,3 1-17-669 0,1 3 0 669 0,-1-3 1 0 0,-2 0-1 0 0,-1-1-23-755 0,2-3 0 755 0,1 3 0 0 0,1 0 0 0 0,0 0 13-746 0,0 0 0 746 0,0 2 1 0 0,0-2-1 0 0,0 0 19-819 0,0 0 0 819 0,-1 3 0 0 0,-2-5 0 0 0,-1 0 10-852 0,2-2 0 852 0,1 3 0 0 0,1-1 0 0 0,0 1 30-814 0,0 1 0 814 0,-4-4 0 0 0,0 3 1 0 0,2-2-14-670 0,1 2 0 670 0,1-3 0 0 0,0 4 0 0 0,0-1 22-669 0,0 0 1 669 0,0-1 0 0 0,0-1-1 0 0,0 0-17-665 0,0 2 0 665 0,0-1 1 0 0,0-1-1 0 0,0 0-38-645 0,0 2 1 645 0,-1 1-1 0 0,-2-3 1 0 0,-1 2 12-757 0,2-2 0 757 0,1 3 1 0 0,1 0-1 0 0,0 0-18-768 0,0 0 1 768 0,-4 0 0 0 0,0-2 0 0 0,2 0 3-831 0,1 0 0 831 0,1-1 0 0 0,0 1 0 0 0,0 0 0-683 0,0 0 1 683 0,-4 2-1 0 0,0-2 1 0 0,2 0 1-471 0,1-2 0 471 0,1 3 0 0 0,0 0 0 0 0,0-1-5-563 0,0 2 0 563 0,0-4 1 0 0,0 4-1 0 0,0-1-15-585 0,0 0 1 585 0,0 4-1 0 0,-2 0 1 0 0,0 0-1 0 0,-2 1 5-858 0,2-2 1 858 0,1-3 0 0 0,1 2 21-873 0,0-1 1 873 0,0 2 0 0 0,0-2-1 0 0,0 0 0-727 0,0 0 1 727 0,0 0 0 0 0,0-2 0 0 0,0 0-4-692 0,0 0 0 692 0,0-1 0 0 0,0 1 0 0 0,-2 0 1 0 0,0 0 21-452 0,-2-2 0 452 0,1 3 0 0 0,3 0 27-486 0,0-2 1 486 0,0 3-1 0 0,0-1 1 0 0,0-2-33-551 0,0-1 0 551 0,-4-1 0 0 0,0 0 0 0 0,2 1-49-337 0,1-1 1 337 0,1-4 0 0 0,0 0-243-371 0,0 2-402-89 0,0-4-1429 305 0,0 0-250 153 0,0-5 1 2 0,3-5-1 0 0,1-3 2353 0 0,-2-1 0 0 0,0 1 0 0 0,-2 1 0 0 0,0-2 0 0 0,0 4 0 0 0,0-4 0 0 0,0 7 0 0 0,0-3 0 0 0</inkml:trace>
  <inkml:trace contextRef="#ctx0" brushRef="#br0" timeOffset="4421">1621 3813 11665 177050 52704,'1'-7'528'0'0,"3"0"1"0"0,-3 3-208 0 0,2-3 0 0 0,-1 3 151 0 0,-2-3 0 0 0,0-1-262 0 0,0-3 1 0 0,0 0 0 0 0,0-1 0 0 0,1-1 19 0 0,3-2 0 0 0,-3 0 0 0 0,2 3 0 0 0,0-2-76 0 0,1 0 1 0 0,-3-5 0 0 0,2 3 0 0 0,0 1 0 0 0,-1-3 36 0 0,2 1 1 0 0,0-1 0 0 0,-4-3-73 0 0,0 3 1 0 0,0-3-1 0 0,0 2 1 0 0,0-1 20 0 0,0-2 1 0 0,0 3 0 0 0,1 2 0 0 0,1 0-17 0 0,2 0 1 0 0,0 2 0 0 0,-4-3-1 0 0,0-1-77 0 0,0 2 0 0 0,0-4 0 0 0,0 4 1 0 0,1-1 5 0 0,3-1 1 0 0,-3 1-1 0 0,3-4 1 0 0,-3 1 9 206 0,-1 3 0-206 0,0-3 0 0 0,0 3 0 0 0,0-3-26 1012 0,0-1 1-1012 0,0 1-1 0 0,1 1 1 0 0,1 2 12 1164 0,2-2 1-1164 0,0 3 0 0 0,-4 0 0 0 0,0 1-34 993 0,0 3 1-993 0,1-3 0 0 0,1 1 0 0 0,2 0 3 767 0,-1-1 1-767 0,-2 3 0 0 0,-1-4 0 0 0,0 0 7 670 0,0 0 0-670 0,0 2 0 0 0,0-4 0 0 0,0 1-59 785 0,0 1 0-785 0,0-4 0 0 0,0 3 0 0 0,0-3 1 0 0,0-1 25 1117 0,0 0 0-1117 0,0 0 1 0 0,0 0-1 0 0,0 0 43 1213 0,0 0 1-1213 0,3 0 0 0 0,1 1 0 0 0,-1 1-12 1023 0,-2 2 0-1023 0,-1 3 0 0 0,1-2 0 0 0,2 0-8 891 0,0 0 0-891 0,1 2 1 0 0,-4-3-1 0 0,0-1-53 831 0,0 2 1-831 0,0-4 0 0 0,0 3 0 0 0,0-3 1 830 0,0-1 1-830 0,1 0 0 0 0,2 0 12 802 0,0 0 1-802 0,1 0 0 0 0,-4 1-1 0 0,0 1 1 0 0,0 2 13 1016 0,0-2 1-1016 0,0 3 0 0 0,0 0 7 889 0,0 1 1-889 0,1-2 0 0 0,2 2 0 0 0,0 0-9 635 0,0 0 0-635 0,-2-2 0 0 0,-1 3 1 0 0,0 0-37 633 0,0-1 1-633 0,0 3 0 0 0,0-6 0 0 0,0 1 7 531 0,0 1 1-531 0,0 0 0 0 0,0 3 0 0 0,0 0 26 603 0,0 0 0-603 0,0 2 0 0 0,0 0 0 0 0,0-2 12 637 0,0-1 1-637 0,0 1-1 0 0,0 3 1 0 0,0 0-15 579 0,0 0 1-579 0,0-4 0 0 0,0-1-1 0 0,0 0 2 590 0,0 0 1-590 0,0 0 0 0 0,0 3 0 0 0,0-2-15 547 0,0 2 0-547 0,0-5 0 0 0,1 3 18 561 0,3 1 1-561 0,-3-1 0 0 0,3 8 0 0 0,-3-3 17 410 0,-1-1 1-410 0,1 0 0 0 0,2 0-1 0 0,0 0-15 326 0,0 0 1-326 0,-2 0 0 0 0,0 0 0 0 0,2 0 7 284 0,0 0 1-284 0,1 4 0 0 0,-4-1 96 212 0,0 0 0-212 0,4-2 245 174 0,-1-1-209-57 0,1 5-59-78 0,-4 1 1-39 0,0 4-207 12 0,0-3 291 50 0,0 3-57 50 0,0-4 0-112 0,0 17 0 0 0,0 4-11 77 0,0 2 1-77 0,-1 7 0 0 0,-2 3-51 0 0,0 0 0 0 0,-1 8 0 0 0,3-1 0 0 0,-2 5-36 0 0,0 1 0 0 0,-5 12 1 0 0,3-4-1 0 0,0 2-113 0 0,1 3 0 0 0,-4-1 0 0 0,3 0 1 0 0,0-2-88 0 0,1 2 1 0 0,0 1 0 0 0,3-1 50 0 0,-3-1 1 0 0,3-2 0 0 0,-3-3 0 0 0,3 0 0 0 0,1 0-40-1535 0,0-2 0 1535 0,-4-1 0 0 0,0 0 0 0 0,2 1 50-2428 0,1-1 1 2428 0,1-4 0 0 0,0-1 0 0 0,0-2 79-2156 0,0-5 0 2156 0,0 1 0 0 0,0-5 0 0 0,-1 2 44-1857 0,-3-1 0 1857 0,3-3 0 0 0,-3 2 0 0 0,3 0 24-1632 0,1 0 1 1632 0,-4-2 0 0 0,0 2 0 0 0,2-1 6-1516 0,1-2 0 1516 0,-3-2 0 0 0,0 0 0 0 0,2 2-34-1272 0,1 0 0 1272 0,-3 1 1 0 0,0-3-1 0 0,1 2-38-1179 0,-2 1 0 1179 0,4-1 0 0 0,-4-3 0 0 0,1 0-9-1125 0,0 0 0 1125 0,1 4 0 0 0,3-1 0 0 0,0-2 32-1043 0,0 0 1 1043 0,-4-7-1 0 0,0 6 1 0 0,2-2-1 0 0,1-2-49-1045 0,1 0 1 1045 0,0-3-1 0 0,0 2 11-1005 0,0-1 0 1005 0,0 3 1 0 0,0-5-1 0 0,0 0-1-860 0,0-2 0 860 0,0-1 0 0 0,0 0 1 0 0,0 0-1-815 0,0 0 0 815 0,0 0 1 0 0,0 0-32-510 0,0 0 1 510 0,3-3-557-331 0,1-1 442 280 0,0 0 0 51 0,-1 1 92-19 0,1-1 1 19 0,0-3 0 0 0,-4 3 163-196 0,0 2 1 196 0,0 0-151-306 0,0 2 0 306 0,0-3 45-246 0,0-1-73-1 0,0-4 484-29 0,0 1-274 131 0,0-4 0 145 0,1-4 0 0 0,1-4 0 0 0,2-2 102 0 0,-2-1 1 0 0,1-1-1 0 0,-1-3 1 0 0,2-3 142 0 0,-1-3 1 0 0,1-1 0 0 0,0-1 0 0 0,0-3-75 0 0,1-3 0 0 0,-3-3 0 0 0,4-1 0 0 0,-1-1-71 0 0,-2-3 1 0 0,1-1-1 0 0,0-4 1 0 0,0 3-24 0 0,1 1 1 0 0,-4-2 0 0 0,4 2-68 0 0,0-2 1 0 0,-4 4 0 0 0,4-4-1 0 0,-1 1 1 0 0,-1 1-32 537 0,0 0 1-537 0,-2 0 0 0 0,-1 3-24 1828 0,0-2 0-1828 0,0 0 1 0 0,0 5-1 0 0,0 2-2 1583 0,0 0 0-1583 0,0 5 0 0 0,1-3 1 0 0,2 1-29 1754 0,0 2 0-1754 0,1 1 0 0 0,-4-1 0 0 0,0-1-35 1514 0,0 2 1-1514 0,0-3 0 0 0,0 0 0 0 0,0-1 1 1324 0,0-3 0-1324 0,0-1 0 0 0,0-1 0 0 0,0 0-61 1335 0,0 0 0-1335 0,0 1 0 0 0,0 2 0 0 0,0 0 60 1387 0,0 0 0-1387 0,0 3 0 0 0,0 1 0 0 0,0 3 48 1457 0,0 1 0-1457 0,1 0 0 0 0,2 0 0 0 0,0 1-9 1197 0,0 2 1-1197 0,-2-1 0 0 0,-1 1 0 0 0,0-2-43 907 0,0-1 1-907 0,1 0 0 0 0,2 0-1 0 0,0 0 1 0 0,0-1-10 924 0,-2-3 0-924 0,-1 4 1 0 0,0-1-1 0 0,0 3 67 804 0,0 1 1-804 0,4-2 0 0 0,-1 0 0 0 0,0 3 4 651 0,-2 3 0-651 0,-1-2 0 0 0,0 0 1 0 0,0-2 25 517 0,0 1 0-517 0,1 3 1 0 0,2-3-42 441 0,0-2 1-441 0,1 3 0 0 0,-4-1-1 0 0,0-1-19 548 0,0 2-7-505 0,0 1 0-43 0,1 2-8 0 0,3-1 32 0 0,-3 0-8 0 0,4 4 1 0 0,-5 0 5 0 0,0 0-42 0 0,0 0 124 0 0,0-5 1 0 0,4 4-18 0 0,-1-3-64 0 0,1 8 52 0 0,-4-3 0 0 0,0 4-30 0 0,0-5 4 0 0,0 5-70 0 0,0-4 0 0 0,0 7 1 0 0,0-4 51 0 0,0-1-97 0 0,0-2-222 0 0,0-1 222 0 0,0 0 48 0 0,0 0 1 0 0,0 3-587 0 0,0 1 289 0 0,5 5-44 0 0,-4-8-140 0 0,4 4 497 0 0,-5-5 0 0 0,0 0-160 0 0,0 0 232 0 0,5 4-97 0 0,-4-2 234 0 0,4 2-92 0 0,-5 1 58 0 0,0 1 49 0 0,0 1-66 0 0,0 2-285 0 0,0-3 216 0 0,0 5 1 0 0,-1 4-68 550 0,-3 0 147-294 0,3-1-166-62 0,-4-3 0-194 0,4 0 36 350 0,-3 0-71-26 0,3 5 1-324 0,-5 3 0 0 0,3 5 70 493 0,0 2 0-493 0,-5 4-124 379 0,5 0 1-379 0,-6 2 99 205 0,2 1 0-205 0,1 5-126 15 0,-2 2 0-15 0,2 2 23 0 0,-1-2-24 0 0,-3-2 0 0 0,4 0 44 0 0,-5 2 0 0 0,0-2 49 0 0,0-1 1 0 0,1-3-31 0 0,3-1 1 0 0,-2-3 56 0 0,5-1 1 0 0,-3-4-62 0 0,3 0 1 0 0,1-1 96 0 0,3-2-133 0 0,0-5 40 0 0,0-1 194 0 0,0-5-96 0 0,0-5 1 0 0,1-5-26 0 0,3-5 1 0 0,-2-4-11 0 0,5 0 1 0 0,1-3-14 0 0,3-4 0 0 0,0 2 27 0 0,0-5 0 0 0,0 4-15 0 0,0-1 0 0 0,0 3 156 0 0,0 1 0 0 0,-4 1-87 0 0,1 3 0 0 0,-2 1 66 212 0,1 2 1-212 0,2 3-140 350 0,-6-3 1-350 0,5-1-12 321 0,-5 1 0-321 0,5 1 1 0 0,-5 3-1 0 0,1 0 49 458 0,1 0 56-79 0,-4 0 80-183 0,4 0 1-196 0,-6 6-215 262 0,-3 5 1-262 0,-2 9-1 0 0,-6 11 1 0 0,-2 5 0 0 0,0 3-86 71 0,0 0 0-71 0,-3 7 0 0 0,0-1-82 0 0,0 0 162 0 0,1-5 0 0 0,5 2 0 0 0,0-4 0 0 0,0 0-44 0 0,0 0 1 0 0,0 2-1 0 0,0-3 1 0 0,0-2 46 0 0,0 0 0 0 0,1-6 0 0 0,1-1 1 0 0,3-1 13 0 0,1-2 1 0 0,-2-2-58 0 0,3-1 100 0 0,1-5 1 0 0,3-2-1 0 0,1-8 49 0 0,2-3 1 0 0,0-4 0 0 0,4-3 0 0 0,2-2 6 0 0,1-1 0 0 0,1-1 0 0 0,0-6 1 0 0,0 0-2 0 0,0-2 0 0 0,0 0 0 0 0,0 4 0 0 0,0-1-48 0 0,0-3 1 0 0,0 7 0 0 0,0-3 0 0 0,0 1-27 0 0,0 0 0 0 0,-1-1 1 0 0,-2 1-1 0 0,-2 2 17 0 0,-1 0 1 0 0,3 6 0 0 0,-5-2-1 0 0,1 3 130 0 0,1 1 0 0 0,-4 0 524 0 0,3 0-178 0 0,-3 5-182 0 0,-1 1-73 0 0,0 5 0 0 0,0 5 0 0 0,-1 2-131 0 0,-3 3 0 0 0,3 6 1 0 0,-3 2-1 0 0,2 2 49 0 0,-2-2 1 0 0,3 7-1 0 0,-3-3 1 0 0,3 1-15 0 0,1 0 1 0 0,1-1-1 0 0,2 1 1 0 0,2 2-81 0 0,1 1 1 0 0,-3-1 0 0 0,3-1 0 0 0,1 0 25 0 0,-1 2 1 0 0,-3 0-1 0 0,4-4 1 0 0,-1-2-202 0 0,0-1 1 0 0,-4 0 0 0 0,3-3 0 0 0,-1 0-372 0 0,-1 0 0 0 0,5-1-473 0 0,-4-4 786 0 0,-1-5 1 0 0,-3-6-1 0 0,-1-7 1 0 0,-1-4-18 0 0,-2-4 0 0 0,-5-2 0 0 0,3-6 0 0 0,-1-2 40 0 0,-1-1 0 0 0,5-8 1 0 0,-5 0-1 0 0,1-4 12 0 0,1-4 1 0 0,-3 0 0 0 0,6 1 0 0 0,0 2 106 0 0,2 1 0 0 0,-3 2 0 0 0,1 7 0 0 0,0 3 437 0 0,2 3 0 0 0,1 6 0 0 0,0 2 958 0 0,0 3-1012 0 0,0 1 0 0 0,0 7-64 47 0,0 8 1-47 0,4 3-1 0 0,1 11 1 0 0,1 3-1 0 0,2 4 210 11 0,2 4 0-11 0,-3 4 1 0 0,0 3-1 0 0,-1 0-354 0 0,0 0 1 0 0,-4 2-1 0 0,3-1 1 0 0,-1-3-753 0 0,-1-3 1 0 0,5 0 0 0 0,-4-2 0 0 0,-1-1-391 0 0,2-3 1 0 0,-4-5-1 0 0,3-3 1 0 0,-2-1-1288 0 0,2-2 2282 0 0,-3-2 0 0 0,9-1 0 0 0,-4 0 0 0 0</inkml:trace>
  <inkml:trace contextRef="#ctx0" brushRef="#br0" timeOffset="6097">1841 1179 11665 204998 53638,'0'-11'72'0'0,"-5"0"1"0"0,-1 0 0 0 0,-1 1-1 0 0,1 1 1 0 0,-1 3 0 0 0,3 0 702 0 0,-1 0 1 0 0,1 2 0 0 0,4-3-143 0 0,0-2 0 0 0,0 3 0 0 0,1-1-359 0 0,3-2 1 0 0,2-1 0 0 0,5 1 0 0 0,0 0 240 0 0,0 2 0 0 0,0 3 0 0 0,0-2-344 0 0,0 1 0 0 0,0 1 0 0 0,0 4 0 0 0,-1 2 0 0 0,-1 1-90 0 0,-2 5 1 0 0,-5 1 0 0 0,3 2-56 0 0,0 0 0 0 0,-4 2 0 0 0,2 0 0 0 0,-4 2-33 0 0,-3-2 1 0 0,-5 3 0 0 0,2-1 0 0 0,-3 0-48 0 0,-1 1 0 0 0,-3-8 0 0 0,-1 3 0 0 0,1-2 7 0 0,2-3 0 0 0,1 2 0 0 0,0-4 0 0 0,0-1 87 0 0,0-2 1 0 0,0-5-1 0 0,0-1 1 0 0,1-2 13 0 0,3-5 0 0 0,-2 1 0 0 0,4-5-2 0 0,-1 0 0 0 0,4 0 1 0 0,-2-4-1 0 0,3 2 1 0 0,2-1 49 0 0,3 2 0 0 0,1-2 0 0 0,3 4 0 0 0,0 2 0 0 0,0 0 133 0 0,2 2 1 0 0,1 4 0 0 0,0 1-148 0 0,0 1 0 0 0,0 1 1 0 0,0 4-1 0 0,0 1 1 0 0,0 3 44 0 0,0 3 1 0 0,-1 4-1 0 0,-1 3 1 0 0,-3 2-45 0 0,-1 1 0 0 0,-2 1 0 0 0,-4 4-54 0 0,-3 0 0 0 0,2 1 1 0 0,-5-1-1 0 0,-2-2 0 0 0,-1 0-37 0 0,-1-2 1 0 0,0-4-1 0 0,0-1 1 0 0,0-3-1 0 0,0-4 1 0 0,0-1 0 0 0,0-2-1 0 0,0-2 1 0 0,0-1-1 0 0,0 0 1 0 0,0-1 0 0 0,0-3-1 0 0,1-3 1 0 0,1-4-1 0 0,3-3 1 0 0,0-2 0 0 0,1-1-1 0 0,0-3 1 0 0,3 0-1 0 0,2-4 1 0 0,4 0 0 0 0,3-2-1 0 0,3 2 1 0 0,2 0-1 0 0,2 3 1 0 0,1 3 0 0 0,3 2-1 0 0,0 3 1 0 0,-1 0-1 0 0,-1 5 1 0 0,-1 2 0 0 0,1 3-1 0 0,0 3 1 0 0,0 4-1 0 0,-3 3 1 0 0,-2 4 0 0 0,-2 4-1 0 0,-3 3 1 0 0,-1 3-1 0 0,-2 1 1 0 0,1 0 0 0 0,0 0-1 0 0,-3 0 1 0 0,-4 0-1 0 0,-4 1 1 0 0,-3-3 0 0 0,-1 0-1 0 0,0-3 1 0 0,0-1-1 0 0,0-2 1 0 0,0-2-1 0 0,-1-2 1 0 0,-2-2 0 0 0,0-2-1 0 0,0-1 1 0 0,2-2-1 0 0,1-3 1 0 0,0-3 0 0 0,0-2-1 0 0,0-1 1 0 0,1-2-1 0 0,2-2 1 0 0,1-2 0 0 0,1-2-1 0 0,1-2 1 0 0,0-2-1 0 0,3-4 1 0 0,2-3 0 0 0,4 1-1 0 0,3 2 1 0 0,4 2-1 0 0,3 3 1 0 0,0 1 0 0 0,1 3-1 0 0,0 0 1 0 0,-1 3-1 0 0,1 2 1 0 0,0 2 0 0 0,-1 1-1 0 0,0 2 1 0 0,-2 2-1 0 0,-1 1 1 0 1,0 1 0 0-1,-1 3-1 0 0,-1 5 1 0 0,-3 3-1 0 0,-1 4 1 0 0,-3 2 0 0 0,-1 4-1 0 0,-2 3 1 0 0,-3-1-1 0 0,-3 0 1 0 0,-3-2 0 0 0,-1 0-1 0 0,0-2 1 0 0,0-1-1 0 0,0-4 1 0 0,-1-3-1 0 0,-2-1 1 0 0,0-1 0 0 0,0-3-1 0 0,2-3 1 0 0,1-3-1 0 0,-1-1 1 0 0,-2 0 0 0 0,0-1-1 0 0,0-3 1 0 0,3-3-1 0 0,4-4 1 0 0,2-4 0 0 0,1-4-1 0 0,0-1 1 0 0,3-4-1 0 0,5-1 1 0 0,6-4 0 0 0,4 0-1 0 0,4 1 1 0 0,0 1-1 0 0,0 2 1 0 0,1 2 0 0 0,-1 2-1 0 0,0 3 1 0 0,1 3-1 0 0,-1 4 1 0 0,1 3 0 0 0,-2 2-1 0 0,-1 1 1 0 0,-2 2-1 0 0,1 4 1 0 0,0 6 0 0 0,-3 5-1 0 0,-2 4 1 0 0,-4 3-1 0 0,-1 3 1 0 0,-3 3 0 0 0,-1 2-1 0 0,-2 1 1 0 0,-2 1-1 0 0,-5 1 1 0 0,-2-2 0 0 0,-1-1-1 0 0,-1-3 1 0 0,-1-2-1 0 0,-2-2 1 0 0,2-3 0 0 0,-1-2-1 0 0,1-4 1 0 0,-2-4-1 0 0,1-2 1 0 0,2-2-1 0 0,0-2 1 0 0,-2-1 0 0 0,0-1-1 0 0,0-3 1 0 0,2-3-1 0 0,1-3 1 0 0,1-1 0 0 0,3-1-1 0 0,2-3 1 0 0,1-4-1 0 0,1-1 1 0 0,1-2 0 0 0,5-2-1 0 0,4 0 1 0 0,3-2-1 0 0,2 3 1 0 0,2 2 0 0 0,2 4-1 0 0,0 1 1 0 0,1 2-1 0 0,-1 2 1 0 0,0 2 0 0 0,-2 3-1 0 0,1 3 1 0 0,0 3-1 0 0,-2 1 1 0 0,-1 1 0 0 0,-1 3-1 0 0,-1 5 1 0 0,-1 3-1 0 0,-3 4 1 0 0,-1 1 0 0 0,-3 1-1 0 0,-1 1 1 0 0,-2-1-1 0 0,-1 2 1 0 0,-4-1 0 0 0,-3 1-1 0 0,-3-3 1 0 0,0-1-1 0 0,-1-3 1 0 0,1-2 0 0 0,-1-2-1 0 0,-2-3 1 0 0,1-1-1 0 0,2-2 1 0 0,1-2-1 0 0,-1-1 1 0 0,-2 0 0 0 0,1-1-1 0 0,2-3 1 0 0,2-4-1 0 0,2-1 1 0 0,0-2 0 0 0,1 0-1 0 0,1-2 1 0 0,2-1-1 0 0,2-5 1 0 0,2-2 0 0 0,3-1-1 0 0,3 0 1 0 0,3 2-1 0 0,2 1 1 0 0,2 3 0 0 0,0 2-1 0 0,1 0 1 0 0,0 3-1 0 0,0 4 1 0 0,-2 2 0 0 0,-1 2-1 0 0,-2 3 1 0 0,-3 4-1 0 0,-3 3 1 0 0,-3 3 0 0 0,-2 1-1 0 0,-1 0 1 0 0,-3 0-1 0 0,0 0 2 73 0,0 0 0-73 0,1-5 0 0 0,4-1 0 0 0</inkml:trace>
  <inkml:trace contextRef="#ctx0" brushRef="#br0" timeOffset="7020">1951 1135 11665 214662 56002,'-3'-8'1050'0'0,"-1"1"-365"0"0,-5 4 0 0 0,8-6 0 0 0,-2 1 12 0 0,1-2 0 0 0,2-1 0 0 0,2 0-308 0 0,1 0 0 0 0,3 2 0 0 0,5 0 7 0 0,0 2 0 0 0,0 5 1 0 0,-1 2-301 0 0,-2 7 1 0 0,-4 7 0 0 0,-4 5 0 0 0,-1 1-83 0 0,-2 2 1 0 0,-5 1 0 0 0,-5-3 0 0 0,-2 0-36 0 0,2-2 1 0 0,0-4 0 0 0,2-1 0 0 0,0-3 140 0 0,0-3 0 0 0,0-4 0 0 0,0 1 114 0 0,0-3 1 0 0,4-1 0 0 0,1-1 0 0 0,0-3-23 0 0,-1-3 0 0 0,5-7 1 0 0,-2-2-1 0 0,3 0-22 0 0,1 0 0 0 0,0-3 0 0 0,0 0 0 0 0,1-2-77 0 0,3-1 0 0 0,-2 4 0 0 0,6 1 0 0 0,0 1 28 0 0,2 3 1 0 0,1 0 0 0 0,-1 2 0 0 0,-1 1 143 0 0,-2 3 1 0 0,0 2-99 0 0,4 5 0 0 0,-5 5 1 0 0,-2 4-1 0 0,-4 4-13 0 0,-4 6 1 0 0,-5 1-1 0 0,-7 1 1 0 0,0-1-138 0 0,0-2 0 0 0,-4-1 0 0 0,2 2 0 0 0,-2-5-570 0 0,2-1 0 0 0,2-4 1 0 0,5-1-674 0 0,0-5 1 0 0,1-3 0 0 0,5-6 0 0 0,9-7 1205 0 0,9-8 0 0 0,17-13 0 0 0,4-1 0 0 0</inkml:trace>
  <inkml:trace contextRef="#ctx0" brushRef="#br0" timeOffset="10957">11 738 11665 220548 55283,'-1'-6'1734'0'0,"-2"1"1168"0"0,0 0-2558 0 0,-1 4 1 0 0,4 1 0 0 0,1 6 0 0 0,2 2-55 0 0,0 3 0 0 0,1-6 1 0 0,-3 7-1 0 0,2 1 1 0 0,0 0-66 0 0,0 1 1 0 0,2-2 0 0 0,0 0 0 0 0,0 2-92 0 0,-1 0 1 0 0,4 2 0 0 0,-3-2-109 0 0,1 0 1 0 0,-2 5 0 0 0,2-5 0 0 0,-1 1 0 0 0,-2 0-55 0 0,2 0 1 0 0,-4-1 0 0 0,4-3 0 0 0,-1 0-25 0 0,0 0 0 0 0,0 2 1 0 0,-1 0 53-34 0,1 2 0 34 0,-1-1 0 0 0,-1-4-631-271 0,1-2 357-13 0,-2-4 264 111 0,4-4 1 173 0,-5-4 0 0 0,0-4-1 0 0,0-2-50-45 0,0-1 0 45 0,0-1 0 0 0,0-1 0 0 0,0-3-18 0 0,0-1 0 0 0,0-2 0 0 0,0-3 0 0 0,0 0 39 0 0,0 0 0 0 0,0 4 0 0 0,0-1 0 0 0,0 1 40 0 0,0 1 1 0 0,0-3 0 0 0,0 6 0 0 0,2 0 91 0 0,1 2 1 0 0,-2 1 0 0 0,4 1 0 0 0,-1 1 155 0 0,0 2 1 0 0,1 5-1 0 0,-3-3 46 0 0,2 0 0 0 0,4 4 0 0 0,-2-2-133 0 0,1 6 1 0 0,-1 1 0 0 0,-4 6 0 0 0,3 0 50 0 0,1 2 1 0 0,-2 3 0 0 0,2-2 0 0 0,0 3-56 0 0,0 2 1 0 0,-2-4 0 0 0,2 5-1 0 0,-1-1-104 0 0,-3-1 0 0 0,3 4 0 0 0,0-4 0 0 0,0 2-82 0 0,0-1 1 0 0,-1-3 0 0 0,-3 2 0 0 0,1-1 38 0 0,2-3 0 0 0,0-1 1 0 0,-4-1-303 0 0,0 0-290 0 0,0-4 290 0 0,0-3 0 0 0,0-13 213 0 0,0-6 1 0 0,0-1-1 0 0,0-2 1 0 0,0-2-1 0 0,0-1-40 0 0,0-1 0 0 0,0-1 0 0 0,0-2 0 0 0,0 0-71 0 0,0 0 0 0 0,3-2 0 0 0,2 3 0 0 0,0 2 320 0 0,0 2 0 0 0,2 7 1 0 0,-2-2 512 0 0,1 3 0 0 0,1 1 61 0 0,0 0 0 0 0,3 6-418 0 0,-3 5 0 0 0,-1 5 1 0 0,0 6-1 0 0,-1 0 61 0 0,-2 0 0 0 0,2 3 0 0 0,-1 2 0 0 0,1 1 106 0 0,0 3 1 0 0,-1-3 0 0 0,-3 2-516 0 0,3 0 1 0 0,-3 2 0 0 0,3 0 0 0 0,-3-2 0 0 0,-1-1-423 0 0,0-2 0 0 0,0 2 0 0 0,1-3 0 0 0,2-1-146 0 0,0 2 0 0 0,1-4 0 0 0,-4 3 1 0 0,1-4-2199 0 0,3-3 0 0 0,-3 1 2825 0 0,3-1 0 0 0,2 1 0 0 0,0 2 0 0 0</inkml:trace>
  <inkml:trace contextRef="#ctx0" brushRef="#br0" timeOffset="11542">507 969 11665 223175 55224,'-4'-7'954'0'0,"1"-1"1"0"0,0 0-1 0 0,2-2 274-1052 0,1-1 0 1052 0,0 4 0 0 0,1 1-812-46 0,3 1 0 46 0,-2 0 0 0 0,6 2-94 0 0,0 0 0 0 0,-1-1 0 0 0,0 3 105 0 0,1-3 1 0 0,2 3-213 0 0,1-3 1 0 0,-3 3 0 0 0,-1 2-24 0 0,2 3 0 0 0,-5-2 0 0 0,0 6-268 0 0,-3 0 1 0 0,-1 2 0 0 0,0 1-1 0 0,-1 0-25 0 0,-3 0 0 0 0,2 4 0 0 0,-5 0 0 0 0,-1-2 77 0 0,2-1 0 0 0,-2-1 0 0 0,4 0 0 0 0,0 0-23-22 0,-1 0 1 22 0,4-3 0 0 0,-3-1 152-290 0,3 2 0 290 0,1-3 330-232 0,0 1 0 232 0,1-4-238-128 0,3 0 1 128 0,-1-2 0 0 0,4-1 0 0 0,2 0-119-108 0,0 0 1 108 0,2 0-1 0 0,0 0 1 0 0,0 0-437-31 0,0 0 0 31 0,0-3-973 0 0,0-1 0 0 0,0 0 0 0 0,1 4-2187 0 0,-1 0 3516 0 0,0 0 0 0 0,0-4 0 0 0,0-3 0 0 0</inkml:trace>
  <inkml:trace contextRef="#ctx0" brushRef="#br0" timeOffset="12087">673 771 11665 216114 52896,'-8'0'5638'0'0,"1"0"-4890"0"0,4 0 1 0 0,-2-1-1 0 0,7-2 1 0 0,1-1-327 0 0,5 2 1 0 0,2 1 0 0 0,1-1 0 0 0,0 0 130 0 0,0-2 0 0 0,1-3 0 0 0,1 3 1 0 0,3 1-472 0 0,1-2 0 0 0,-2 4 0 0 0,2-4 0 0 0,-1 1-1020 0 0,-2 0 1 0 0,-2 1 0 0 0,-1 3-1142 0 0,0 0 1 0 0,0 0-1 0 0,-1 1 2079 0 0,-3 3 0 0 0,-2 2 0 0 0,-5 5 0 0 0</inkml:trace>
  <inkml:trace contextRef="#ctx0" brushRef="#br0" timeOffset="12088">739 859 11665 216114 52896,'-6'0'9958'0'0,"2"-1"-9515"0"0,8-3 0 0 0,2 2 0 0 0,6-6 0 0 0,3 1 1 0 0,2 0-845 0 0,0-1 1 0 0,4 1-1 0 0,-3-3 1 0 0,3 1-858 0 0,1 2 0 0 0,-1 3-436 0 0,-3-3 0 0 0,2 5 0 0 0,-6-2 1694 0 0,0 3 0 0 0,-2 1 0 0 0,-1 0 0 0 0</inkml:trace>
  <inkml:trace contextRef="#ctx0" brushRef="#br0" timeOffset="12535">1136 131 11665 223199 52254,'-2'-11'0'0'0,"-1"2"0"0"0,-3 0 1889 0 0,-1 2-925 0 0,3 4 1 0 0,-1-5-1 0 0,-3 4 123 0 0,-2 1 0 0 0,-1 3 0 0 0,0 5-506 0 0,0 6 1 0 0,4 5 0 0 0,0 6 0 0 0,-2 2-5 0 0,-1 1 0 0 0,3 4 0 0 0,1 4 0 0 0,0 1-324 0 0,0 3 1 0 0,3 3-1 0 0,-2 7 1 0 0,2 2 290 0 0,-1 1 1 0 0,0 7 0 0 0,4 5 0 0 0,0-2-229-130 0,0 2 0 130 0,0-4 0 0 0,1-2 0 0 0,2-5-9-1688 0,1-2 0 1688 0,4-2 1 0 0,-1-7-1 0 0,3-3-769-1869 0,1-3 0 1869 0,4-2 1 0 0,0-2-1 0 0,-1-5-398-1876 0,2-1 1 1876 0,-3-7-1 0 0,3-2 1 0 0,-2-3-1172-1263 0,1-1 2031 785 0,5-5 0 478 0,-8 4 0 0 0,4-4 0 0 0</inkml:trace>
  <inkml:trace contextRef="#ctx0" brushRef="#br0" timeOffset="13576">1202 142 11665 222601 52556,'1'-11'77'0'0,"1"0"825"0"0,2 0 1 0 0,0 0-1 0 0,-3 0 573 0 0,3 0 1 0 0,-3 4-887 0 0,3 0 1 0 0,-3 3 0 0 0,0-2 89 0 0,3 1 0 0 0,-2 1-226 0 0,5 4 1 0 0,-4 1 0 0 0,2 2 0 0 0,-2 2 262 0 0,1 1 1 0 0,0 2 0 0 0,-4 6-347 0 0,0 1 0 0 0,0 1 0 0 0,1-3 1 0 0,1 3-285 0 0,2 1 0 0 0,0-2 0 0 0,-4 2 0 0 0,0 0 0 0 0,0-1-166 0 0,0 0 0 0 0,0 0 0 0 0,0-3 1 0 0,0 2-1671 0 0,0-2 1 0 0,4 1 0 0 0,0-1-1 0 0,1 2 1750 0 0,0-1 0 0 0,4 3 0 0 0,-3 0 0 0 0</inkml:trace>
  <inkml:trace contextRef="#ctx0" brushRef="#br0" timeOffset="14216">1202 837 11665 220887 56086,'-11'-6'3575'0'0,"5"-4"-2465"0"0,2 3 0 0 0,4-3 1 0 0,4-1-534 0 0,3 0 0 0 0,3 1 0 0 0,2 1 0 0 0,1 2-224 0 0,2-2 1 0 0,3 3 0 0 0,-3 0 0 0 0,-1 0 267 0 0,-2 0 0 0 0,-1 4 0 0 0,0-2-491 0 0,0 3 1 0 0,-1 2 0 0 0,-3 3-72 0 0,-3 3 1 0 0,-3 3 0 0 0,-1 2 0 0 0,0 3-223 0 0,0 3 1 0 0,-5-1-1 0 0,-3 2 1 0 0,-5 0-250 0 0,-1 2 0 0 0,-1 0 1 0 0,4-2-1 0 0,0-1 118 0 0,0-3 0 0 0,3 4 1 0 0,2-4-1 0 0,0-2 334 0 0,0-1 0 0 0,4-1 0 0 0,-2 0 149 0 0,3 0 38 0 0,1 0 0 0 0,1-5 0 0 0,3-2 1 0 0,3-3 520 0 0,3-1 1 0 0,1 0 0 0 0,1 0 0 0 0,3-1-916 0 0,3-3 1 0 0,3 0 0 0 0,0-5 0 0 0,-2 3-10 0 0,0 1 0 0 0,-2-2 1 0 0,3 2-1 0 0,-3 0-990 0 0,-1 0 1 0 0,-2 1 0 0 0,-3 4 0 0 0,0 0 1165 0 0,0 0 0 0 0,0-5 0 0 0,0-1 0 0 0</inkml:trace>
  <inkml:trace contextRef="#ctx0" brushRef="#br0" timeOffset="14752">1400 98 11665 228046 54695,'0'-12'76'0'0,"-1"0"1"0"0,-2 0-332 0 0,0 2 0 0 0,-1 1 0 0 0,4-2 1757 0 0,0 0 1 0 0,1 4-742 0 0,3-1 0 0 0,-2 6 0 0 0,6-2 1 0 0,0 4-220 0 0,2 4 0 0 0,1 2 0 0 0,0 5 0 0 0,0 0 42 0 0,0 0 0 0 0,0 5 1 0 0,0 4-1 0 0,-1 3-29 0 0,-3 3 1 0 0,6 6 0 0 0,-5-1-1 0 0,1 6-303 0 0,1 2 1 0 0,-1 2 0 0 0,3 4 0 0 0,-3 2-90-609 0,-1 0 0 609 0,0 4 0 0 0,-4-6 0 0 0,-2-2-65-1595 0,0 0 1 1595 0,-2 2 0 0 0,-2 0-1 0 0,0-3-571-1967 0,-2-3 1 1967 0,-4-2 0 0 0,0-4 0 0 0,-1-1 160-1805 0,-3-3 1 1805 0,3 2-1 0 0,0-4 1 0 0,2 0-517-1437 0,-2 0 0 1437 0,1-5 0 0 0,-1-5 0 0 0,3-1-1977-1200 0,1-3 1 1200 0,1-4 2804-751 0,4-2 0 751 0,-5 1 0 0 0,-1 3 0 0 0</inkml:trace>
  <inkml:trace contextRef="#ctx0" brushRef="#br0" timeOffset="94165">1566 4012 11665 212672 50487,'-11'0'1067'0'0,"0"0"0"0"0,3 0 0 0 0,1-1-726 0 0,-2-3 0 0 0,4 2 0 0 0,0-5 0 0 0,2 1 1 0 0,-1 0-1 0 0,2-2 0 0 0,0-2-4 0 0,2-1 0 0 0,0 3 1 0 0,0 1-1 0 0,0-2-202 0 0,0 0 0 0 0,4-2 0 0 0,0 0 0 0 0,-1 0 4 0 0,2 0 1 0 0,0 0-1 0 0,4 0 1 0 0,-3 0 121 0 0,-1 0 0 0 0,2 3 0 0 0,-2 1 75 0 0,1-2 0 0 0,2-1 0 0 0,3-1-108 0 0,0 0 0 0 0,0 4 0 0 0,0 1-97 0 0,0 1 0 0 0,0-2 1 0 0,0 3-1 0 0,0 2 48 0 0,0 0 1 0 0,1 2 0 0 0,3 0-36 0 0,3 0 0 0 0,-2 0 0 0 0,-1 2-126 0 0,-3 1 0 0 0,-5 0 1 0 0,1 4-1 0 0,0 0 1 0 0,1 1-18 0 0,-2-1 0 0 0,3-1 0 0 0,-4 3 0 0 0,1-2 0 0 0,1 2 1 0 0,-5 0-1 0 0,4 3 1 0 0,-1-1 9 0 0,0 0 1 0 0,-4 0 0 0 0,2 0 0 0 0,-3 1 2 0 0,-1 3 0 0 0,0-3 1 0 0,0 4-1 0 0,-1-2 6 0 0,-3 1 1 0 0,2 1 0 0 0,-6-2 0 0 0,0 0-90 0 0,-2 0 1 0 0,-1-2-1 0 0,0-1 1 0 0,0 0-90 0 0,0 0 1 0 0,0 0 0 0 0,-1-1 0 0 0,-2-2 105 0 0,0 0 1 0 0,-1-5-1 0 0,3 4 1 0 0,-2-3 40 0 0,-1-1 0 0 0,1-2 1 0 0,1-1-1 0 0,0-1 22 0 0,-2-3 0 0 0,1 2 1 0 0,3-6-1 0 0,1 0 61 0 0,2-2 1 0 0,0-5-1 0 0,3 1 1 0 0,0-1 10 0 0,0-1 1 0 0,2 4-1 0 0,3-4 1 0 0,0 1-21 0 0,0 0 1 0 0,0-3-20 0 0,0 3 1 0 0,4-3-1 0 0,3 3 1 0 0,0 2-1 0 0,0 1 1 0 0,2 1 99 0 0,1 0 0 0 0,1 3 0 0 0,0 2 0 0 0,1 0 84 0 0,3 0 1 0 0,-3 3 0 0 0,3 0 0 0 0,-3 1-120 0 0,-1 2 1 0 0,0 0 0 0 0,0 2 0 0 0,0 1 54 0 0,0 5 0 0 0,-4 3 0 0 0,1 2 0 0 0,-1 3-37 0 0,-1 1 1 0 0,-1 0 0 0 0,-5 3-1 0 0,0-2-18 0 0,0 2 1 0 0,0-3 0 0 0,0 2-1 0 0,-1-1-158 0 0,-3-1 0 0 0,2-1 0 0 0,-6-5 0 0 0,0 0-75 0 0,-2 0 0 0 0,-2 0 1 0 0,-2-1-1 0 0,-1-2-77 0 0,2 0 1 0 0,0-6-1 0 0,-1 2 1 0 0,-1-3 18 0 0,2-1 0 0 0,-3-1 1 0 0,1-3-1 0 0,2-3 107 0 0,1-3 1 0 0,1-2 0 0 0,1-3 0 0 0,2-3 58 0 0,5-3 0 0 0,1-2 0 0 0,2-2 0 0 0,0-1 100 0 0,0 2 0 0 0,5 1 0 0 0,3 1 1 0 0,3 1 123 0 0,3 2 1 0 0,0 0 0 0 0,3 4 0 0 0,-1 3 74 0 0,-3 3 1 0 0,0 1 0 0 0,-1 4-1 0 0,1 2-23 0 0,2 0 0 0 0,0 4 0 0 0,-4 1 1 0 0,1 5-82 0 0,3 1 1 0 0,-3 4 0 0 0,3 0-1 0 0,-3 3-44 0 0,-1 1 0 0 0,-5 0 0 0 0,-1 3 1 0 0,-1-2-176 0 0,-1 2 1 0 0,0-3 0 0 0,-7 0 0 0 0,-3-1-82 0 0,-3-2 1 0 0,-1 2-1 0 0,0-2 1 0 0,-1-1 14 0 0,-3-5 1 0 0,3 1 0 0 0,-3-6-24 0 0,3 0 0 0 0,-3-2 1 0 0,-1-1-1 0 0,0-1 0 0 0,0-3-45 0 0,3-3 1 0 0,-3-3-1 0 0,1-2 1 0 0,2-2 77 0 0,1 0 0 0 0,1-6 0 0 0,1 2 0 0 0,2-3 7 0 0,5-1 1 0 0,1 0 0 0 0,2 0 0 0 0,0 0-12 0 0,0 0 1 0 0,5-1 0 0 0,3 3 0 0 0,2 0 30 0 0,1 2 0 0 0,0 4 1 0 0,0 0 266 0 0,0 1 1 0 0,-4 6 16 0 0,0 0-265 0 0,-4 4 1 0 0,-3 3 0 0 0,-8 7 0 0 0,-1 4-33 0 0,-2 4 1 0 0,-5 1 0 0 0,-1 4 0 0 0,-1-2 21 0 0,4 2 1 0 0,-2 1 0 0 0,1 1-1 0 0,2-2 104 0 0,0-1 0 0 0,7 2 0 0 0,3-3 1 0 0,1 3-1 0 0,2 0 358 0 0,0-3 1 0 0,0 3 0 0 0,2-4-1 0 0,1 1-51 0 0,5 1 1 0 0,3-6-1 0 0,2 2 1 0 0,3-3-143 0 0,1-1 1 0 0,0-5-1 0 0,3-2 1 0 0,-2-3-106 0 0,2-1 0 0 0,-3 0 0 0 0,1 0 1 0 0,1 0-188 0 0,-2 0 1 0 0,2-5 0 0 0,-4-2-1 0 0,-1-3-136 0 0,-2-1 0 0 0,-1-1 0 0 0,-1-2 0 0 0,-2 0-58 0 0,0 0 0 0 0,-6-3 1 0 0,2-1-1 0 0,-3-2-145 0 0,-1 2 0 0 0,-5-3 0 0 0,-1 4 0 0 0,-3 0 163 0 0,-2 2 0 0 0,3 4 0 0 0,-8 2 0 0 0,1 3 364 0 0,0 1 1 0 0,-3 2-1 0 0,3 4 1 0 0,1 4 393 0 0,-2 6 0 0 0,0 1 0 0 0,-4 6 0 0 0,3 1 119 0 0,1-2 1 0 0,5 4-1 0 0,5-4 1 0 0,1 0-965 0 0,3-2 0 0 0,0-3 0 0 0,2-1 0 0 0,2-1-2 0 0,1-3 1 0 0,5-2 0 0 0,5-5 0 0 0,4 0-2671 0 0,4 0 0 0 0,-2 0 0 0 0,4 0 3018 0 0,-4 0 0 0 0,-10-5 0 0 0,1-1 0 0 0</inkml:trace>
  <inkml:trace contextRef="#ctx0" brushRef="#br1" timeOffset="104336">1720 3836 11665 205025 60450,'6'0'1590'0'-49,"-1"0"1"0"0,-5-2 137 0-21,0-1-107 0-21,0 1-564 0 14,0-3 1 0 0,0 4 289 0-71,0-2-617 0 86,0-4-403 0 50,0-4 0 0-1,-4 4 215 0 6,1 0-193 0-2,-1 4 0 0-1,4-3 22 0-20,0 2 1 0 0,-1 3-13 0-4,-3-2 0 0 1,-2 1-65 0 2,-5 2 1 0 0,3 0-84 0-7,1 0 0 0-1,0 0 15 0-15,-4 0 1 0 0,3-3-64 0-4,1-1 1 0 1,0 0-63 0 20,-4 4 0 0 0,0 0-88 0 22,0 0 0 0 1,1 2 0 0-1,1 0 0 0 0,2 2 31 0-13,-2-2 0 0 1,4 1 0 0-1,1-1 61 0-19,-1 2 0 0-1,-1 1-13 0 18,-5-2 1 0 0,1 0 0 0 0,1 3 73 0-6,2-1 1 0 0,3 0-104 0 31,-3-2 1 0 0,3 0-27 0 5,-3 4 0 0 0,3 0 1 0 0,-2 5-1 0 0,1-1 0 0 0,0-4 0 0 0,3 0-37 0 0,-2 2 1 0 0,0 1-1 0 0,4 1-6 0 0,0 0 0 0 0,-3 0 0 0 0,-1 0-1 0 0,2 0 0 0 0,0-4 0 0 0,2 0 0 0 0,0 2 10 0 0,0 1 0 0 0,0-3 0 0 0,0 0 0 0 0,0 2 24 0 0,0 1 0 0 0,0 1-5 0 0,0 0 0 0 0,0 0-25 0 0,0 0 1 0 0,4 0-1 0 0,1-1-11 0 0,1-3 1 0 0,-2-1-17 0 0,3-2 0 0 0,0 1 0 0 0,3 3 11 0 0,-2 0 0 0 0,1-6 0 0 0,-1 3 12 0 0,1 0 1 0 0,3-3 0 0 0,-1 5 19 0 0,0-3 1 0 0,-4 0 0 0 0,0-4-3 0 0,2 0 0 0 0,-3 4 0 0 0,1 0 10 0 0,2-2 0 0 0,1-1 0 0 0,1-1 24 0 0,0 0 0 0 0,-4 0 1 0 0,0 0 64 0 0,2 0 0 0 0,1-5 1 0 0,1-1 25 0 0,0 0 1 0 0,-4-3-1 0 0,1 6 1 0 0,-1-1-53 0 0,-1-1 1 0 0,3 3 0 0 0,-5-4 0 0 0,1 0-31 0 0,0-1 1 0 0,4 0-30 0 0,-2-4 1 0 0,3 0 6 0 0,1 0 1 0 0,-5 4 0 0 0,-1 0-1 0 0,-1 1-4 0 0,-1 0 1 0 0,1 3 0 0 0,-3-4-28 0 0,3 3 1 0 0,-3-5-44 0 0,3 2 1 0 0,-3-3 0 0 0,-1-1 82 0 0,0 0 0 0 0,0 3 0 0 0,0 1 11 0 0,0-2 0 0 0,0 3 0 0 0,0-1-1 0 0,0-2 1 0 0,0 0-1 0 0,0-2-18 0 0,0 0 1 0 0,-4 3-1 0 0,0 2 1 0 0,-1 0 16 0 0,0 0 0 0 0,0 2 0 0 0,1-3-42 0 0,-3-2 0 0 0,-3 3 0 0 0,-1 0 5 0 0,0 1 0 0 0,4 1 0 0 0,-1 4 1 0 0,0-1-79 0 0,-2-2 0 0 0,-1 1 0 0 0,0-1-104 0 0,0 1 0 0 0,0 2 0 0 0,0 0 13 0 0,0 0 1 0 0,0 0 74 0 0,0 0 0 0 0,0 0-19 0 0,0 0 1 0 0,0 0 146 0 0,0 0 1 0 0,3 0-1 0 0,1 2-6 0 0,-2 1 1 0 0,3-1 0 0 0,0 2 89 0 0,1 1 0 0 0,-2-2-63 0 0,3 4 1 0 0,-3-3 0 0 0,2 2 0 0 0,0 0-23 0 0,0 0 1 0 0,-2 2 0 0 0,3 3 0 0 0,0-2-3 0 0,0-1 1 0 0,2 2-1 0 0,-1-3-41 0 0,1 3 0 0 0,-1 1 0 0 0,-1 0-15 0 0,2 0 0 0 0,0 0 1 0 0,2 0-3 0 0,0 0 0 0 0,0 0 0 0 0,0 0-49 0 0,0 0 0 0 0,2 0 1 0 0,0 0-54 0 0,2 0 0 0 0,1 0 35 0 0,-2 0 1 0 0,0-1 0 0 0,3-2-29 0 0,-1 0 1 0 0,3-2 0 0 0,-2 2 60 0 0,1 0 0 0 0,2-5 69 0 0,-1 5 1 0 0,2-6 0 0 0,1 2 31 0 0,0-3 0 0 0,0 0 0 0 0,0 2 78 0 0,0 1 1 0 0,-4-1 0 0 0,0-3-51-67 0,2 0 0 67 0,1 0 1 0 0,1 0-46-33 0,0 0 0 33 0,-4-1 0 0 0,0-1-45 0 0,2-2 0 0 0,-3 0 1 0 0,2 3-1 0 0,0-3 24 0 0,2-3 1 0 0,0 1-1 0 0,-2 0 1 0 0,-2 0-99 0 0,-1-1 1 0 0,4 4-1 0 0,-3-5 1 0 0,1 1 55 0 0,1 1 1 0 0,-6-4 0 0 0,3 4 0 0 0,-1-1 14 0 0,-1-1 0 0 0,5 1 0 0 0,-5-4 25 0 0,0 0 1 0 0,-1 1 0 0 0,1 2 0 0 0,0 0 0 0 0,0 0 0 0 0,-2-2 1 0 0,-1-1 54 0 0,0 0 0 0 0,0 0 0 0 0,0 0 51 0 0,0 0 0 0 0,0 3 0 0 0,-1 1 16 0 0,-3-2 0 0 0,2 1 1 0 0,-4-1-128 0 0,1 2 1 0 0,-4 0-6 0 0,2-4 1 0 0,-3 0-1 0 0,-1-1 17 0 0,0 1 0 0 0,0 4 0 0 0,0 0-63 0 0,0-2 1 0 0,1 3-1 0 0,2 0 1 0 0,0 1 34 0 0,0 3 0 0 0,-2-5 0 0 0,-1 1 40 0 0,0 0 1 0 0,3 1 0 0 0,1 5-1 0 0,0-1-7 0 0,1-3 1 0 0,-4 3 0 0 0,2-2-1 0 0,-1 3 157 0 0,-2 3 0 0 0,1 0 1 0 0,1 3-90 0 0,2-1 0 0 0,1 3 0 0 0,-3 0 0 0 0,2 1-105 0 0,-2 2 1 0 0,3 0 0 0 0,-1 0 0 0 0,-1 0-26 0 0,2 1 1 0 0,-2-5 0 0 0,3 0 0 0 0,0 2-25 0 0,0 1 0 0 0,-2-3 0 0 0,3 0-2510 0 0,2 2 1 0 0,0-3-5135 0 0,2 1 7704 0 0,0-4 0 0 0,10 7 0 0 0,2-4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5:59:55.39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nkEffects" value="pencil"/>
    </inkml:brush>
  </inkml:definitions>
  <inkml:trace contextRef="#ctx0" brushRef="#br0">254 111 11665 219810 55492,'0'-7'1162'0'0,"0"-1"1"0"0,0 5 191-198 0,0-5-553 198 0,0 6 0 0 0,0-4 1054 0 0,0 2-1082 0 0,-5 3 1 0 0,3-4-187 0 0,-6 5 1 0 0,5 0-75 0 0,-5 0 0 0 0,1 0-4 0 0,-4 0 0 0 0,0 0-140 0 0,0 0 1 0 0,0 0-227 0 0,0 0 0 0 0,4 0 1 0 0,0 1-1 0 0,1 2 151 0 0,0 0 0 0 0,3 1 1 0 0,-5-3-34-96 0,0 3 0 96 0,1-3 1 0 0,0 4-121-72 0,-1 0 0 72 0,1-4 0 0 0,1 4-55-21 0,1 0 1 21 0,0-3 0 0 0,3 6-30-55 0,-2 0 1 55 0,-1-2 0 0 0,3 2 2-187 0,-2 0 1 187 0,1 2 0 0 0,3 1 0 0 0,-2-1 27-183 0,-1-3 1 183 0,2 3-1 0 0,-3-2-37-243 0,3 1 1 243 0,1-1-1 0 0,0-1-55-200 0,0 2 0 200 0,0-3 0 0 0,0 1 28-214 0,0 2 0 214 0,3-3 0 0 0,2 0 1 0 0,0 0 19-216 0,0 0 1 216 0,2-2-1 0 0,-2 2-12-139 0,1-1 0 139 0,2 2 1 0 0,3-3-1 0 0,-1 0 43-124 0,-3 0 1 124 0,3-2-1 0 0,-3 1 21-136 0,3-1 0 136 0,1-1 0 0 0,0 1 32-31 0,0 2 1 31 0,0 0-1 0 0,0-4-50 0 0,0 0 1 0 0,-4-4 0 0 0,1 0-1 0 0,-1 1-18 0 0,-1-2 1 0 0,4 2 0 0 0,-4-4-59 0 0,0-2 0 0 0,3 3 0 0 0,-4-1-34 0 0,1-2 0 0 0,0-1 0 0 0,3-1-72 0 0,-2 0 0 0 0,-3 0 0 0 0,2 0 17 0 0,-1 0 1 0 0,-2 0 0 0 0,-3 0 62 0 0,0 0 0 0 0,0 0 0 0 0,0 0 18 0 0,0 0 1 0 0,-1 4 0 0 0,-1-1 0 0 0,-3 1 12 0 0,-1 1 0 0 0,2-3 0 0 0,-2 5 1 0 0,0-3 15 0 0,0-1 1 0 0,-1 2-1 0 0,-1 0 1 0 0,2-1-12 0 0,1 1 1 0 0,-4 4-1 0 0,2-3 1 0 0,-3 1-17 0 0,-1 1 1 0 0,4-1-1 0 0,-1 4 1 0 0,0 0-42 0 0,-2 0 0 0 0,-1 0 1 0 0,0 0 14 0 0,0 0 0 0 0,0 0 84 0 0,0 0 0 0 0,3 0 0 0 0,1 0 80 0 0,-1 0 0 0 0,1 0 0 0 0,0 1-60 0 0,-1 3 0 0 0,1-3 0 0 0,1 4 1 0 0,0 0 38 0 0,0 2 0 0 0,2-1 0 0 0,-2 2-1 0 0,1 0 0 0 0,0 1 0 0 0,3-1 0 0 0,-2 0-19 0 0,2 0 1 0 0,-3 2-1 0 0,1 1-38 0 0,2 0 0 0 0,1 0-61 0 0,1 0 0 0 0,0 0 0 0 0,0 0 0 0 0,0 0 0 0 0,0 0 7 0 0,0 0 1 0 0,3 0-1 0 0,2-1 4 0 0,1-2 1 0 0,-2 1 0 0 0,3-3 0 0 0,1 2 10 0 0,-2-1 1 0 0,2-3 0 0 0,-3 2 0 0 0,1 0 45 0 0,3 0 0 0 0,1-2 1 0 0,1 2-18-33 0,0-1 1 33 0,0-1-1 0 0,0-4 1 0 0,0 0 10-189 0,0 0 1 189 0,0 0-1 0 0,0 0 11-74 0,0 0 1 74 0,0 0 0 0 0,0 0-10 0 0,0 0 0 0 0,0-4 0 0 0,-1-1-37 0 0,-3-1 1 0 0,2-1 0 0 0,-4-3 0 0 0,0 1-14 0 0,0 2 0 0 0,-1-1 1 0 0,-1-3-1 0 0,1 0-23 0 0,-2 0 0 0 0,-1-1 0 0 0,-1-1 1 0 0,0-2-37 0 0,0 1 1 0 0,0 2 0 0 0,0 1-1 0 0,0 0 29 0 0,0 0 0 0 0,-1 0 1 0 0,-3 0-1 0 0,-2 0-44 0 0,0 0 1 0 0,-3 0-1 0 0,5 0 1 0 0,-3 1-52 0 0,-1 3 0 0 0,-2-3 0 0 0,0 3 0 0 0,2-2 8 0 0,0 2 1 0 0,1-2 0 0 0,-4 6 75 0 0,0 0 1 0 0,0 1 0 0 0,0-1 45 0 0,0 0 0 0 0,0-1 1 0 0,0 4 5 0 0,0 0 0 0 0,0 1 1 0 0,0 2-1 0 0,1 1 62 0 0,3 3 1 0 0,-3 0 0 0 0,2 4 0 0 0,-1 0 0 0 0,1 0 0 0 0,2 0 1 0 0,0 0 16 0 0,0 0 1 0 0,3 4 0 0 0,0-1 0 0 0,2 0-46 0 0,1-2 0 0 0,0-1 1 0 0,0 0-1 0 0,0 0-55 0 0,0 0 1 0 0,0 0-1 0 0,0 0 1 0 0,1 0-1 0 0,2 0-101 0 0,5 0 0 0 0,-2-3 36 0 0,1-1 0 0 0,1 0 0 0 0,3 4 0 0 0,0-1 1 0 0,0-2-6 0 0,0-5 1 0 0,0 2 0 0 0,0-1-41-9 0,0-2 0 9 0,0 0 1 0 0,0-2 10-75 0,0 0 1 75 0,0-2 0 0 0,0 0-1 0 0,0-3-12-13 0,0-1 1 13 0,-1-2 0 0 0,-2-3 0 0 0,0 0-16 0 0,0 0 0 0 0,1 0 0 0 0,-1-1 78 0 0,0-3 1 0 0,-5 1 0 0 0,4-2 0 0 0,-2 5 32 0 0,-3 1 0 0 0,-1 0 95 0 0,-1-1 1 0 0,0 0 0 0 0,-1 0-77 0 0,-3 0 0 0 0,3 4 0 0 0,-4-1 4 0 0,0 0 1 0 0,-1-1 0 0 0,-5 1-1 0 0,0 2 6 0 0,0 1 1 0 0,0 1-1 0 0,0 3 1 0 0,0-2 66 0 0,0 0 1 0 0,0-1 0 0 0,0 5-1 0 0,0 2 82 0 0,0 0 0 0 0,0 6 0 0 0,0-3 0 0 0,-1 1 119 0 0,-3 1 1 0 0,3-1 0 0 0,-3 4 0 0 0,4 0-59 0 0,4 0 1 0 0,-3 0 0 0 0,2 0-1 0 0,0 0-279 0 0,0 0 1 0 0,2 4 0 0 0,4 0-353 0 0,-2-2 1 0 0,1-1-1 0 0,3-1 1 0 0,1 0-1149 0 0,2 0 1 0 0,4-3 0 0 0,4-2 0 0 0,0-1-1629 0 0,0-3 0 0 0,5-1 3184 0 0,2-1 0 0 0,3 5 0 0 0,1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1-12T05:59:57.465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nkEffects" value="pencil"/>
    </inkml:brush>
  </inkml:definitions>
  <inkml:trace contextRef="#ctx0" brushRef="#br0">232 132 11665 218645 58579,'0'-7'1943'0'-104,"-1"1"228"0"-33,-3 1-1035 0 80,3 1 0 0 1,-5 1-331 0 15,2-1 0 0 1,-1-1 0 0 0,-3 3-153 0-7,1-2 1 0 1,4-1 0 0 0,-2 3-244 0 2,0-2 0 0 1,3-3 0 0 0,-4 2-61 0 3,1-1 0 0 0,0 3 0 0 1,1-2 12 0 2,-3 0 1 0 0,1 4-1 0 1,0-4 89 0 11,1 0 0 0-1,-4 4-88 0 22,2-3 0 0-1,1 3-184 0 1,-2 1 1 0-1,1 0-1 0 0,-3 1 1 0 1,2 2 104 0-10,0 1 1 0 0,5 4 0 0 0,-4-1-71 0 4,3 3 1 0 0,-4-2 0 0 0,3-1 0 0 0,0 2 52 0 1,1 0 1 0 0,-1 2-92 0 9,1 0 1 0 0,3 0 0 0 0,-3 0 19 0 0,3 0 0 0 0,1 0 0 0 0,0 0-50 0 0,0 1 0 0 0,0-5 0 0 0,0 0 0 0 0,0 2-108 0 0,0 1 0 0 0,4-3 0 0 0,0-1 0 0 0,1 0-14 0 0,0 0 0 0 0,3-2 0 0 0,-4 2 22 0 0,3-1 1 0 0,-4 0 0 0 0,5-3 0 0 0,0 3 0 0 0,2 0 23 0 0,1 0 0 0 0,-4 0-1 0 0,1-3 1 0 0,1 2-54 0 0,5-1 1 0 0,-2-2 0 0 0,3-1-15 0 0,-3 0 0 0 0,-1 0 0 0 0,0 0 0 0 0,0 0 0 0 0,0 0 0 0 0,0 0 0 0 0,0 0 0 0 0,0-1 0 0 0,0-3 0 0 0,0 1 0 0 0,0-4-15 0 0,0-2 0 0 0,-3 1 0 0 0,-2-1 1 0 0,-1 2-54 0 0,-3-2 1 0 0,3 0 0 0 0,-1-2 0 0 0,-2 0-126 0 0,0 0 0 0 0,-2 0 1 0 0,0-1 17 0 0,0 1 0 0 0,0 0 1 0 0,-2 0-1 0 0,0 0 51 0 0,-2 0 0 0 0,-3 0 1 0 0,2 0-1 0 0,-1 2-18 0 0,-3 1 1 0 0,-1-2 0 0 0,-1 4 0 0 0,0-1 13 0 0,0 0 0 0 0,0 0 0 0 0,2-1 0 0 0,0 2 77 0 0,2 1 0 0 0,-1-3 0 0 0,-3 5 138 0 0,0 0 1 0 0,0-2-1 0 0,0 2 65 0 0,0 0 0 0 0,0 2 0 0 0,0 1 1 0 0,0 0 0 0 0,4 0 1 0 0,-1 0-1 0 0,0 0-18 0 0,-2 0 1 0 0,-1 5 0 0 0,0 1 189 0 0,0 0 0 0 0,4 4 0 0 0,-1-3-171 0-1,0 3 0 0 1,2 1 0 0 0,-1 0 1 0 0,2 0-155 0-4,3 0 0 0 1,-3 0 0 0 0,1 0 0 0-1,2 0 0 0 4,1 0 0 0-1,1 0 0 0 1,0 0 0 0 0,0 0 0 0 0,0 0 0 0 0,0 1 0 0 0,0-1 0 0 0,1 0 0 0 0,1 0 0 0 0,3-2 0 0 0,1-1 0 0 0,2 2 0 0 0,3-3 0 0 0,0 3 0 0 0,0-3 0 0 0,0-1 0 0 0,0-1 0 0 0,0-3 0 0 0,0 3 0 0 0,0-1 0 0 0,0 0 0 0 0,0-4 0 0 0,0 0 0 0 0,0 0 0 0 0,0 0 0 0 0,0 0 0 0 0,0-1 0 0 0,0-3 0 0 0,0 1 0 0 0,0-4 0 0 0,0-2 0 0 0,0 0 0 0 0,-1-2 0 0 0,-1 0 0 0 0,-2 0 0 0 0,-1 0 0 0 0,2 0 0 0 0,-5 0 0 0 0,-2 0 0 0 0,3-1 0 0 0,0 1 0 0 0,-2 0 0 0 0,-1 0 0 0 0,-1 0 0 0 0,0 0 0 0 0,0 0 0 0 0,-1-2 0 0 0,-1 1 0 0 0,-3 2 0 0 0,-1 0 0 0 0,2 1 0 0 0,-3 1-2 0 0,-2 1 0 0 0,-1 0 0 0 0,-1 0 0 0 0,0 3-4 0 0,0 3 0 0 0,0-3 0 0 0,0 1 0 0 0,0 0-29 0 0,0 2 1 0 0,0 1 0 0 0,0 0 0 0 0,0 1-23 0 0,0 3 0 0 0,4-3 0 0 0,-1 4 0 0 0,0-1 90 0 0,-2-1 1 0 0,-1 5-1 0 0,1-3 1 0 0,2 0 38 0 0,0 0 1 0 0,1 3 0 0 0,-4-1-58 0 0,0 3 0 0 0,4 1 0 0 0,0 0-15 0 0,2 0 0 0 0,2 0 0 0 0,3 0 0 0 0,0 0 0 0 0,0 0 0 0 0,0 0 0 0 0,0 0 0 0 0,0 1 0 0 0,0-1 0 0 0,0 0 0 0 0,0 0 0 0 0,3 0 0 0 0,2 0 0 0 0,2 0 0 0 0,-1 0 0 0 0,2-2 0 0 0,0 0 0 0 0,0-2 0 0 0,-2 0 0 0 0,2 1 0 0 0,0-2 0 0 0,2-1 0 0 0,1 2 0 0 0,0-3 0 0 0,0-1 0 0 0,0-2 0 0 0,0-1 0 0 0,0 0 0 0 0,0 0 0 0 0,0 0 0 0 0,0-1 0 0 0,0-2 0 0 0,0-2 0 0 0,0-1 0 0 0,2-1 0 0 0,-1-4 0 0 0,0 0 0 0 0,-2 0 0 0 0,-2 0 0 0 0,2 0 0 0 0,-1 0 0 0 0,-2 0 0 0 0,-3-4 0 0 0,2-1 0 0 0,-1 0 0 0 0,-3 0 0 0 0,-1-2 0 0 0,-1 2 0 0 0,0 0 0 0 0,0 0 0 0 0,0 1 0 0 0,0 4 0 0 0,-1 0 0 0 0,-2 0 0 0 0,0 4 0 0 0,-4 0 0 0 0,-2-1 0 0 0,-1 2 0 0 0,-1 0 0 0 0,-1 3 0 0 0,-1 0 0 0 0,-2 0 0 0 0,-3 2 0 0 0,2 1 0 0 0,-1 0 0 0 0,-3 0 0 0 0,3 4 0 0 0,0 1 0 0 0,-1 1-686 0 0,1 2 1 0 0,5-1-1 0 0,0 0 1 0 0,3 0-1561 0 0,1-1 1 0 0,3 4 0 0 0,1-3 0 0 0,5 5 2245 0 0,7 2 0 0 0,4-2 0 0 0,10 4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CEB00-4F39-5346-9313-F649647A2B6D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F363E-8017-0F4A-B9F0-BFE29A50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59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20111" y="3133584"/>
            <a:ext cx="8523889" cy="757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13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038"/>
            <a:ext cx="6858000" cy="199072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963"/>
            <a:ext cx="6858000" cy="13795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37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88883" y="5407223"/>
            <a:ext cx="2876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74A00"/>
                </a:solidFill>
              </a:rPr>
              <a:t>236860</a:t>
            </a:r>
            <a:r>
              <a:rPr lang="en-US" sz="1400" dirty="0">
                <a:solidFill>
                  <a:srgbClr val="D05D00"/>
                </a:solidFill>
              </a:rPr>
              <a:t>	</a:t>
            </a:r>
            <a:r>
              <a:rPr lang="en-US" sz="1400" dirty="0">
                <a:solidFill>
                  <a:srgbClr val="CCCCCC"/>
                </a:solidFill>
              </a:rPr>
              <a:t>Digital</a:t>
            </a:r>
            <a:r>
              <a:rPr lang="en-US" sz="1400" baseline="0" dirty="0">
                <a:solidFill>
                  <a:srgbClr val="CCCCCC"/>
                </a:solidFill>
              </a:rPr>
              <a:t> Image Processing</a:t>
            </a:r>
            <a:endParaRPr lang="en-US" sz="1400" dirty="0">
              <a:solidFill>
                <a:srgbClr val="CCCCCC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000208" y="5407223"/>
            <a:ext cx="2143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CCCCC"/>
                </a:solidFill>
              </a:rPr>
              <a:t>© Alex </a:t>
            </a:r>
            <a:r>
              <a:rPr lang="de-DE" sz="1400" dirty="0" err="1">
                <a:solidFill>
                  <a:srgbClr val="CCCCCC"/>
                </a:solidFill>
              </a:rPr>
              <a:t>Bronstein</a:t>
            </a:r>
            <a:r>
              <a:rPr lang="de-DE" sz="1400" dirty="0">
                <a:solidFill>
                  <a:srgbClr val="CCCCCC"/>
                </a:solidFill>
              </a:rPr>
              <a:t> 2017</a:t>
            </a:r>
            <a:r>
              <a:rPr lang="mr-IN" sz="1400" dirty="0">
                <a:solidFill>
                  <a:srgbClr val="CCCCCC"/>
                </a:solidFill>
              </a:rPr>
              <a:t>–</a:t>
            </a:r>
            <a:r>
              <a:rPr lang="de-DE" sz="1400" dirty="0">
                <a:solidFill>
                  <a:srgbClr val="CCCCCC"/>
                </a:solidFill>
              </a:rPr>
              <a:t>18</a:t>
            </a:r>
            <a:endParaRPr lang="en-US" sz="1400" dirty="0">
              <a:solidFill>
                <a:srgbClr val="CCCCCC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idx="1"/>
          </p:nvPr>
        </p:nvSpPr>
        <p:spPr>
          <a:xfrm>
            <a:off x="388883" y="1521354"/>
            <a:ext cx="8523889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itle Placeholder 1"/>
          <p:cNvSpPr>
            <a:spLocks noGrp="1"/>
          </p:cNvSpPr>
          <p:nvPr>
            <p:ph type="title"/>
          </p:nvPr>
        </p:nvSpPr>
        <p:spPr>
          <a:xfrm>
            <a:off x="388883" y="651641"/>
            <a:ext cx="8523889" cy="757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466616" y="5407223"/>
            <a:ext cx="30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Discrete domain signals &amp; systems</a:t>
            </a:r>
          </a:p>
        </p:txBody>
      </p:sp>
    </p:spTree>
    <p:extLst>
      <p:ext uri="{BB962C8B-B14F-4D97-AF65-F5344CB8AC3E}">
        <p14:creationId xmlns:p14="http://schemas.microsoft.com/office/powerpoint/2010/main" val="166849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11150" indent="-311150" algn="l" defTabSz="914400" rtl="0" eaLnBrk="1" latinLnBrk="0" hangingPunct="1">
        <a:lnSpc>
          <a:spcPct val="90000"/>
        </a:lnSpc>
        <a:spcBef>
          <a:spcPts val="1000"/>
        </a:spcBef>
        <a:buClr>
          <a:srgbClr val="D05D00"/>
        </a:buClr>
        <a:buFont typeface="LucidaGrande" charset="0"/>
        <a:buChar char="◆"/>
        <a:tabLst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20725" indent="-263525" algn="l" defTabSz="914400" rtl="0" eaLnBrk="1" latinLnBrk="0" hangingPunct="1">
        <a:lnSpc>
          <a:spcPct val="90000"/>
        </a:lnSpc>
        <a:spcBef>
          <a:spcPts val="500"/>
        </a:spcBef>
        <a:buClr>
          <a:srgbClr val="D05D00"/>
        </a:buClr>
        <a:buFont typeface="LucidaGrande" charset="0"/>
        <a:buChar char="◆"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05D00"/>
        </a:buClr>
        <a:buFont typeface="LucidaGrande" charset="0"/>
        <a:buChar char="◆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05D00"/>
        </a:buClr>
        <a:buFont typeface="LucidaGrande" charset="0"/>
        <a:buChar char="◆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05D00"/>
        </a:buClr>
        <a:buFont typeface="LucidaGrande" charset="0"/>
        <a:buChar char="◆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20111" y="3133584"/>
            <a:ext cx="8523889" cy="757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16494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4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46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3.xml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" Type="http://schemas.openxmlformats.org/officeDocument/2006/relationships/image" Target="../media/image109.png"/><Relationship Id="rId21" Type="http://schemas.openxmlformats.org/officeDocument/2006/relationships/customXml" Target="../ink/ink7.xml"/><Relationship Id="rId7" Type="http://schemas.openxmlformats.org/officeDocument/2006/relationships/image" Target="../media/image113.png"/><Relationship Id="rId12" Type="http://schemas.openxmlformats.org/officeDocument/2006/relationships/image" Target="../media/image116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2" Type="http://schemas.openxmlformats.org/officeDocument/2006/relationships/image" Target="../media/image108.png"/><Relationship Id="rId16" Type="http://schemas.openxmlformats.org/officeDocument/2006/relationships/image" Target="../media/image118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11" Type="http://schemas.openxmlformats.org/officeDocument/2006/relationships/customXml" Target="../ink/ink2.xml"/><Relationship Id="rId24" Type="http://schemas.openxmlformats.org/officeDocument/2006/relationships/image" Target="../media/image122.png"/><Relationship Id="rId5" Type="http://schemas.openxmlformats.org/officeDocument/2006/relationships/image" Target="../media/image111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124.png"/><Relationship Id="rId10" Type="http://schemas.openxmlformats.org/officeDocument/2006/relationships/image" Target="../media/image115.png"/><Relationship Id="rId19" Type="http://schemas.openxmlformats.org/officeDocument/2006/relationships/customXml" Target="../ink/ink6.xml"/><Relationship Id="rId4" Type="http://schemas.openxmlformats.org/officeDocument/2006/relationships/image" Target="../media/image110.png"/><Relationship Id="rId9" Type="http://schemas.openxmlformats.org/officeDocument/2006/relationships/customXml" Target="../ink/ink1.xml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Relationship Id="rId27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70.png"/><Relationship Id="rId7" Type="http://schemas.openxmlformats.org/officeDocument/2006/relationships/image" Target="../media/image1200.png"/><Relationship Id="rId12" Type="http://schemas.openxmlformats.org/officeDocument/2006/relationships/image" Target="../media/image125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11" Type="http://schemas.openxmlformats.org/officeDocument/2006/relationships/image" Target="../media/image1240.png"/><Relationship Id="rId5" Type="http://schemas.openxmlformats.org/officeDocument/2006/relationships/image" Target="../media/image66.png"/><Relationship Id="rId10" Type="http://schemas.openxmlformats.org/officeDocument/2006/relationships/image" Target="../media/image1230.png"/><Relationship Id="rId4" Type="http://schemas.openxmlformats.org/officeDocument/2006/relationships/image" Target="../media/image1180.png"/><Relationship Id="rId9" Type="http://schemas.openxmlformats.org/officeDocument/2006/relationships/image" Target="../media/image12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30.png"/><Relationship Id="rId7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230.png"/><Relationship Id="rId7" Type="http://schemas.openxmlformats.org/officeDocument/2006/relationships/image" Target="../media/image14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66.png"/><Relationship Id="rId7" Type="http://schemas.openxmlformats.org/officeDocument/2006/relationships/image" Target="../media/image177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190.png"/><Relationship Id="rId9" Type="http://schemas.openxmlformats.org/officeDocument/2006/relationships/image" Target="../media/image1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9.png"/><Relationship Id="rId7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5" Type="http://schemas.openxmlformats.org/officeDocument/2006/relationships/customXml" Target="../ink/ink12.xml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0.png"/><Relationship Id="rId7" Type="http://schemas.openxmlformats.org/officeDocument/2006/relationships/image" Target="../media/image235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7" Type="http://schemas.openxmlformats.org/officeDocument/2006/relationships/image" Target="../media/image32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337.png"/><Relationship Id="rId18" Type="http://schemas.openxmlformats.org/officeDocument/2006/relationships/customXml" Target="../ink/ink20.xml"/><Relationship Id="rId3" Type="http://schemas.openxmlformats.org/officeDocument/2006/relationships/image" Target="../media/image332.png"/><Relationship Id="rId21" Type="http://schemas.openxmlformats.org/officeDocument/2006/relationships/image" Target="../media/image341.png"/><Relationship Id="rId7" Type="http://schemas.openxmlformats.org/officeDocument/2006/relationships/image" Target="../media/image334.png"/><Relationship Id="rId12" Type="http://schemas.openxmlformats.org/officeDocument/2006/relationships/customXml" Target="../ink/ink17.xml"/><Relationship Id="rId17" Type="http://schemas.openxmlformats.org/officeDocument/2006/relationships/image" Target="../media/image339.png"/><Relationship Id="rId25" Type="http://schemas.openxmlformats.org/officeDocument/2006/relationships/image" Target="../media/image343.png"/><Relationship Id="rId2" Type="http://schemas.openxmlformats.org/officeDocument/2006/relationships/image" Target="../media/image331.png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.xml"/><Relationship Id="rId11" Type="http://schemas.openxmlformats.org/officeDocument/2006/relationships/image" Target="../media/image336.png"/><Relationship Id="rId24" Type="http://schemas.openxmlformats.org/officeDocument/2006/relationships/customXml" Target="../ink/ink23.xml"/><Relationship Id="rId5" Type="http://schemas.openxmlformats.org/officeDocument/2006/relationships/image" Target="../media/image333.png"/><Relationship Id="rId15" Type="http://schemas.openxmlformats.org/officeDocument/2006/relationships/image" Target="../media/image338.png"/><Relationship Id="rId23" Type="http://schemas.openxmlformats.org/officeDocument/2006/relationships/image" Target="../media/image342.png"/><Relationship Id="rId10" Type="http://schemas.openxmlformats.org/officeDocument/2006/relationships/customXml" Target="../ink/ink16.xml"/><Relationship Id="rId19" Type="http://schemas.openxmlformats.org/officeDocument/2006/relationships/image" Target="../media/image340.png"/><Relationship Id="rId4" Type="http://schemas.openxmlformats.org/officeDocument/2006/relationships/customXml" Target="../ink/ink13.xml"/><Relationship Id="rId9" Type="http://schemas.openxmlformats.org/officeDocument/2006/relationships/image" Target="../media/image335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13" Type="http://schemas.openxmlformats.org/officeDocument/2006/relationships/image" Target="../media/image342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12" Type="http://schemas.openxmlformats.org/officeDocument/2006/relationships/image" Target="../media/image3410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0.png"/><Relationship Id="rId9" Type="http://schemas.openxmlformats.org/officeDocument/2006/relationships/image" Target="../media/image33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0.png"/><Relationship Id="rId7" Type="http://schemas.openxmlformats.org/officeDocument/2006/relationships/image" Target="../media/image345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4.png"/><Relationship Id="rId5" Type="http://schemas.openxmlformats.org/officeDocument/2006/relationships/image" Target="../media/image3430.png"/><Relationship Id="rId4" Type="http://schemas.openxmlformats.org/officeDocument/2006/relationships/image" Target="../media/image33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50.png"/><Relationship Id="rId7" Type="http://schemas.openxmlformats.org/officeDocument/2006/relationships/image" Target="../media/image48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30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4044" y="3167743"/>
            <a:ext cx="171994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800"/>
              </a:spcAft>
              <a:tabLst>
                <a:tab pos="171450" algn="l"/>
                <a:tab pos="1860550" algn="l"/>
              </a:tabLst>
            </a:pPr>
            <a:r>
              <a:rPr lang="is-IS" sz="3000" dirty="0">
                <a:solidFill>
                  <a:srgbClr val="D05D00"/>
                </a:solidFill>
              </a:rPr>
              <a:t>236860</a:t>
            </a:r>
            <a:endParaRPr lang="is-IS" sz="3000" b="1" dirty="0">
              <a:solidFill>
                <a:srgbClr val="D05D00"/>
              </a:solidFill>
            </a:endParaRPr>
          </a:p>
          <a:p>
            <a:pPr algn="r">
              <a:tabLst>
                <a:tab pos="171450" algn="l"/>
                <a:tab pos="1860550" algn="l"/>
              </a:tabLst>
            </a:pPr>
            <a:r>
              <a:rPr lang="is-IS" sz="2400" dirty="0">
                <a:solidFill>
                  <a:srgbClr val="D05D00"/>
                </a:solidFill>
              </a:rPr>
              <a:t>Lecture 4</a:t>
            </a:r>
            <a:endParaRPr lang="en-US" sz="2400" dirty="0">
              <a:solidFill>
                <a:schemeClr val="bg1"/>
              </a:solidFill>
            </a:endParaRPr>
          </a:p>
          <a:p>
            <a:pPr algn="r">
              <a:buClrTx/>
              <a:buFontTx/>
              <a:buNone/>
              <a:tabLst>
                <a:tab pos="171450" algn="l"/>
                <a:tab pos="1860550" algn="l"/>
              </a:tabLst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4359" y="3167743"/>
            <a:ext cx="456554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Digital Image Processing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Discrete domain signals &amp; systems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Alex Bronstein</a:t>
            </a:r>
            <a:endParaRPr lang="en-US" sz="2000" dirty="0"/>
          </a:p>
        </p:txBody>
      </p:sp>
      <p:pic>
        <p:nvPicPr>
          <p:cNvPr id="7" name="Picture 6" descr="Blue_Eye_Version_2_by_miyuti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0" b="33539"/>
          <a:stretch/>
        </p:blipFill>
        <p:spPr>
          <a:xfrm>
            <a:off x="-3770" y="19506"/>
            <a:ext cx="9147770" cy="2918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1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translation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/>
              <p:cNvSpPr>
                <a:spLocks noChangeArrowheads="1"/>
              </p:cNvSpPr>
              <p:nvPr/>
            </p:nvSpPr>
            <p:spPr bwMode="auto">
              <a:xfrm>
                <a:off x="384401" y="2576012"/>
                <a:ext cx="227307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)(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2576012"/>
                <a:ext cx="2273073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5699010" y="2576012"/>
                <a:ext cx="2502015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9010" y="2576012"/>
                <a:ext cx="2502015" cy="5283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384401" y="4212594"/>
                <a:ext cx="207304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4212594"/>
                <a:ext cx="2073048" cy="5283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2457449" y="2576012"/>
                <a:ext cx="1914525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7449" y="2576012"/>
                <a:ext cx="1914525" cy="528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5699010" y="3613147"/>
                <a:ext cx="3086100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9010" y="3613147"/>
                <a:ext cx="3086100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5019675" y="4212594"/>
                <a:ext cx="4143375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9675" y="4212594"/>
                <a:ext cx="4143375" cy="528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2263887" y="4212594"/>
                <a:ext cx="193663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3887" y="4212594"/>
                <a:ext cx="1936637" cy="5283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5019675" y="2576012"/>
                <a:ext cx="822212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9675" y="2576012"/>
                <a:ext cx="822212" cy="528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5019675" y="3613147"/>
                <a:ext cx="822212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9675" y="3613147"/>
                <a:ext cx="822212" cy="52835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5699011" y="4741751"/>
                <a:ext cx="2702040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9011" y="4741751"/>
                <a:ext cx="2702040" cy="52835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1004763" y="4741751"/>
                <a:ext cx="385418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4763" y="4741751"/>
                <a:ext cx="3854188" cy="528350"/>
              </a:xfrm>
              <a:prstGeom prst="rect">
                <a:avLst/>
              </a:prstGeom>
              <a:blipFill rotWithShape="0">
                <a:blip r:embed="rId12"/>
                <a:stretch>
                  <a:fillRect t="-82759" b="-850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384401" y="1421886"/>
                <a:ext cx="602592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is</a:t>
                </a:r>
                <a:r>
                  <a:rPr lang="en-US" sz="20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-band limited </a:t>
                </a:r>
                <a:r>
                  <a:rPr lang="en-US" sz="2000" dirty="0">
                    <a:solidFill>
                      <a:schemeClr val="bg1"/>
                    </a:solidFill>
                  </a:rPr>
                  <a:t>on general lattice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1421886"/>
                <a:ext cx="6025924" cy="477054"/>
              </a:xfrm>
              <a:prstGeom prst="rect">
                <a:avLst/>
              </a:prstGeom>
              <a:blipFill rotWithShape="0">
                <a:blip r:embed="rId13"/>
                <a:stretch>
                  <a:fillRect l="-506" t="-86076" b="-110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384401" y="1998949"/>
            <a:ext cx="365419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Continuous domain translation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38589" y="2537343"/>
                <a:ext cx="620362" cy="461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groupCh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589" y="2537343"/>
                <a:ext cx="620362" cy="46179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5019675" y="1998949"/>
            <a:ext cx="3654199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Fourier domain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0944" y="3170972"/>
                <a:ext cx="90999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 ⋅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II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4" y="3170972"/>
                <a:ext cx="909993" cy="338554"/>
              </a:xfrm>
              <a:prstGeom prst="rect">
                <a:avLst/>
              </a:prstGeom>
              <a:blipFill rotWithShape="0">
                <a:blip r:embed="rId15"/>
                <a:stretch>
                  <a:fillRect l="-7383" t="-141071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18661" y="3170972"/>
                <a:ext cx="168373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 ∗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II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61" y="3170972"/>
                <a:ext cx="1683731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3986" t="-141071" r="-725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1669158" y="3084797"/>
                <a:ext cx="183604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dirty="0">
                    <a:solidFill>
                      <a:srgbClr val="D05D00"/>
                    </a:solidFill>
                  </a:rPr>
                  <a:t>sampling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>
                    <a:solidFill>
                      <a:srgbClr val="D05D00"/>
                    </a:solidFill>
                  </a:rPr>
                  <a:t>on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D05D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D05D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D05D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9158" y="3084797"/>
                <a:ext cx="1836042" cy="477054"/>
              </a:xfrm>
              <a:prstGeom prst="rect">
                <a:avLst/>
              </a:prstGeom>
              <a:blipFill rotWithShape="0">
                <a:blip r:embed="rId17"/>
                <a:stretch>
                  <a:fillRect l="-3654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6977691" y="3098276"/>
                <a:ext cx="234728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dirty="0">
                    <a:solidFill>
                      <a:srgbClr val="D05D00"/>
                    </a:solidFill>
                  </a:rPr>
                  <a:t>periodization on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D05D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D05D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/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77691" y="3098276"/>
                <a:ext cx="2347283" cy="477054"/>
              </a:xfrm>
              <a:prstGeom prst="rect">
                <a:avLst/>
              </a:prstGeom>
              <a:blipFill rotWithShape="0">
                <a:blip r:embed="rId18"/>
                <a:stretch>
                  <a:fillRect l="-2857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56426" y="3751098"/>
            <a:ext cx="365419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>
                <a:solidFill>
                  <a:srgbClr val="D05D00"/>
                </a:solidFill>
              </a:rPr>
              <a:t>Discrete domain </a:t>
            </a:r>
            <a:r>
              <a:rPr lang="en-US" sz="2000" b="1" dirty="0">
                <a:solidFill>
                  <a:srgbClr val="D05D00"/>
                </a:solidFill>
              </a:rPr>
              <a:t>translation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4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translation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325927" y="1798303"/>
                <a:ext cx="401614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r>
                                        <m:rPr>
                                          <m:brk m:alnAt="63"/>
                                        </m:r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𝐀</m:t>
                                          </m:r>
                                        </m:e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𝛚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5927" y="1798303"/>
                <a:ext cx="4016148" cy="528350"/>
              </a:xfrm>
              <a:prstGeom prst="rect">
                <a:avLst/>
              </a:prstGeom>
              <a:blipFill rotWithShape="0">
                <a:blip r:embed="rId2"/>
                <a:stretch>
                  <a:fillRect l="-27964" t="-322989" b="-3747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622527" y="2528282"/>
                <a:ext cx="3139848" cy="964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endParaRPr lang="en-US" sz="2200" b="0" i="1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r>
                                        <m:rPr>
                                          <m:brk m:alnAt="63"/>
                                        </m:r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𝐪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sup>
                          </m:sSup>
                        </m:e>
                      </m:nary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𝛚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527" y="2528282"/>
                <a:ext cx="3139848" cy="964367"/>
              </a:xfrm>
              <a:prstGeom prst="rect">
                <a:avLst/>
              </a:prstGeom>
              <a:blipFill rotWithShape="0">
                <a:blip r:embed="rId3"/>
                <a:stretch>
                  <a:fillRect l="-26408" t="-132911" b="-2063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7551795" y="2746290"/>
                <a:ext cx="1508011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𝐪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1795" y="2746290"/>
                <a:ext cx="1508011" cy="5283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622527" y="3555174"/>
                <a:ext cx="7921399" cy="964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endParaRPr lang="en-US" sz="2200" b="0" i="1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r>
                                        <m:rPr>
                                          <m:brk m:alnAt="63"/>
                                        </m:r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/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⋅⋯⋅</m:t>
                      </m:r>
                      <m:nary>
                        <m:naryPr>
                          <m:ctrlPr>
                            <a:rPr lang="is-IS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r>
                                        <m:rPr>
                                          <m:brk m:alnAt="63"/>
                                        </m:r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/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527" y="3555174"/>
                <a:ext cx="7921399" cy="964367"/>
              </a:xfrm>
              <a:prstGeom prst="rect">
                <a:avLst/>
              </a:prstGeom>
              <a:blipFill rotWithShape="0">
                <a:blip r:embed="rId5"/>
                <a:stretch>
                  <a:fillRect l="-10462" t="-132911" b="-2063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622527" y="4721170"/>
                <a:ext cx="502579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sinc</m:t>
                      </m:r>
                      <m:r>
                        <a:rPr lang="en-US" sz="2200" b="0" i="0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0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⋅⋯⋅</m:t>
                      </m:r>
                      <m:r>
                        <m:rPr>
                          <m:sty m:val="p"/>
                        </m:rPr>
                        <a:rPr lang="en-US" sz="2200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sinc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527" y="4721170"/>
                <a:ext cx="5025799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5034546" y="4721170"/>
                <a:ext cx="2309230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sinc</m:t>
                      </m:r>
                      <m:r>
                        <a:rPr lang="en-US" sz="2200" b="0" i="0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 i="0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4546" y="4721170"/>
                <a:ext cx="2309230" cy="528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4"/>
              <p:cNvSpPr>
                <a:spLocks noChangeArrowheads="1"/>
              </p:cNvSpPr>
              <p:nvPr/>
            </p:nvSpPr>
            <p:spPr bwMode="auto">
              <a:xfrm>
                <a:off x="384402" y="1671137"/>
                <a:ext cx="317260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671137"/>
                <a:ext cx="3172603" cy="528350"/>
              </a:xfrm>
              <a:prstGeom prst="rect">
                <a:avLst/>
              </a:prstGeom>
              <a:blipFill rotWithShape="0">
                <a:blip r:embed="rId8"/>
                <a:stretch>
                  <a:fillRect l="-192" t="-65517" b="-33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5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1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translation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384402" y="1387912"/>
                <a:ext cx="4444774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[</m:t>
                      </m:r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387912"/>
                <a:ext cx="4444774" cy="528350"/>
              </a:xfrm>
              <a:prstGeom prst="rect">
                <a:avLst/>
              </a:prstGeom>
              <a:blipFill rotWithShape="0">
                <a:blip r:embed="rId2"/>
                <a:stretch>
                  <a:fillRect l="-137" t="-83721" b="-8720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1007653" y="2086640"/>
                <a:ext cx="305412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200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sinc</m:t>
                      </m:r>
                      <m:r>
                        <a:rPr lang="en-US" sz="2200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7653" y="2086640"/>
                <a:ext cx="3054123" cy="5283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57001" y="1926024"/>
                <a:ext cx="4202111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sinc</m:t>
                          </m:r>
                          <m:r>
                            <a:rPr lang="en-US" sz="2200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001" y="1926024"/>
                <a:ext cx="4202111" cy="9405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84402" y="3777786"/>
                <a:ext cx="104797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3777786"/>
                <a:ext cx="1047979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277311" y="3766704"/>
                <a:ext cx="2982804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⟺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𝐤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</m:t>
                      </m:r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𝐤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311" y="3766704"/>
                <a:ext cx="2982804" cy="436979"/>
              </a:xfrm>
              <a:prstGeom prst="rect">
                <a:avLst/>
              </a:prstGeom>
              <a:blipFill rotWithShape="0">
                <a:blip r:embed="rId6"/>
                <a:stretch>
                  <a:fillRect t="-98611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23339" y="3761947"/>
                <a:ext cx="401635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sinc</m:t>
                      </m:r>
                      <m:r>
                        <a:rPr lang="en-US" sz="2200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sinc</m:t>
                      </m:r>
                      <m:r>
                        <a:rPr lang="en-US" sz="2200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 i="0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339" y="3761947"/>
                <a:ext cx="4016356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101408" b="-1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544240" y="4192834"/>
                <a:ext cx="2162130" cy="84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</m:t>
                                </m:r>
                                <m:r>
                                  <a:rPr lang="en-US" sz="2200" b="1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1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𝐦</m:t>
                                </m:r>
                                <m:r>
                                  <a:rPr lang="en-US" sz="2200" b="1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sz="2200" b="1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  </m:t>
                                </m:r>
                                <m:r>
                                  <a:rPr lang="en-US" sz="2200" b="1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𝐦</m:t>
                                </m:r>
                                <m:r>
                                  <a:rPr lang="en-US" sz="2200" b="1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≠</m:t>
                                </m:r>
                                <m:r>
                                  <a:rPr lang="en-US" sz="2200" b="1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40" y="4192834"/>
                <a:ext cx="2162130" cy="8475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405224" y="4421576"/>
                <a:ext cx="2201565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𝐤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224" y="4421576"/>
                <a:ext cx="2201565" cy="528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4402" y="3218327"/>
            <a:ext cx="4768623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Particular case: </a:t>
            </a:r>
            <a:r>
              <a:rPr lang="en-US" sz="2000" b="1" dirty="0">
                <a:solidFill>
                  <a:srgbClr val="D05D00"/>
                </a:solidFill>
              </a:rPr>
              <a:t>integer translation</a:t>
            </a:r>
            <a:endParaRPr lang="en-US" sz="2200" b="1" dirty="0">
              <a:solidFill>
                <a:srgbClr val="D05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1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17" grpId="0"/>
      <p:bldP spid="18" grpId="0"/>
      <p:bldP spid="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Windowing</a:t>
            </a:r>
            <a:endParaRPr lang="en-US" sz="2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84403" y="1399052"/>
            <a:ext cx="235879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Continuous domain</a:t>
            </a:r>
            <a:endParaRPr lang="en-US" sz="2200" b="1" dirty="0">
              <a:solidFill>
                <a:srgbClr val="D05D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946878" y="1399052"/>
            <a:ext cx="2358798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Fourier domain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444955" y="1993297"/>
                <a:ext cx="1879145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box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955" y="1993297"/>
                <a:ext cx="1879145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38539" y="1981294"/>
                <a:ext cx="620362" cy="461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groupCh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39" y="1981294"/>
                <a:ext cx="620362" cy="4617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4946878" y="1993297"/>
                <a:ext cx="1879145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sinc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6878" y="1993297"/>
                <a:ext cx="1879145" cy="5283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444955" y="4488752"/>
                <a:ext cx="229824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box</m:t>
                          </m:r>
                        </m:e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𝐒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955" y="4488752"/>
                <a:ext cx="2298246" cy="528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4946878" y="4488752"/>
                <a:ext cx="352084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𝐒</m:t>
                              </m:r>
                            </m:e>
                          </m:func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sinc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𝐒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6878" y="4488752"/>
                <a:ext cx="3520847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444955" y="3068133"/>
                <a:ext cx="279524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𝐒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sz="2200" b="1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955" y="3068133"/>
                <a:ext cx="2795246" cy="528350"/>
              </a:xfrm>
              <a:prstGeom prst="rect">
                <a:avLst/>
              </a:prstGeom>
              <a:blipFill rotWithShape="0">
                <a:blip r:embed="rId7"/>
                <a:stretch>
                  <a:fillRect l="-218" t="-82759" b="-206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20429" y="3740769"/>
                <a:ext cx="2742930" cy="485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𝒮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groupChr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a:rPr lang="en-US" sz="2200" b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𝐒</m:t>
                                  </m:r>
                                </m:e>
                              </m:func>
                            </m:e>
                          </m:d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𝒮</m:t>
                          </m:r>
                        </m:e>
                        <m:sub>
                          <m:r>
                            <a:rPr lang="en-US" sz="22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𝐒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429" y="3740769"/>
                <a:ext cx="2742930" cy="48551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444955" y="3837038"/>
                <a:ext cx="290954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box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𝐒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box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𝐒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955" y="3837038"/>
                <a:ext cx="2909546" cy="528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991854" y="3362666"/>
            <a:ext cx="2358798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Stretching property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38539" y="4485527"/>
                <a:ext cx="620362" cy="461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groupCh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39" y="4485527"/>
                <a:ext cx="620362" cy="4617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10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windowing</a:t>
            </a:r>
            <a:endParaRPr lang="en-US" sz="2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84403" y="1399052"/>
            <a:ext cx="2358798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Discrete domain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3584801" y="1974247"/>
                <a:ext cx="129199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box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4801" y="1974247"/>
                <a:ext cx="1291999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384402" y="2502597"/>
                <a:ext cx="279524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𝐌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sz="2200" b="1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502597"/>
                <a:ext cx="2795246" cy="528350"/>
              </a:xfrm>
              <a:prstGeom prst="rect">
                <a:avLst/>
              </a:prstGeom>
              <a:blipFill rotWithShape="0">
                <a:blip r:embed="rId3"/>
                <a:stretch>
                  <a:fillRect l="-218" t="-84884" b="-2093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84402" y="3181035"/>
                <a:ext cx="129199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ℕ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3181035"/>
                <a:ext cx="1291998" cy="5283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3803340" y="2724102"/>
                <a:ext cx="498769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  </m:t>
                                </m:r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×⋯×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otherwise</m:t>
                                </m:r>
                                <m:r>
                                  <a:rPr lang="en-US" sz="2200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03340" y="2724102"/>
                <a:ext cx="4987699" cy="528350"/>
              </a:xfrm>
              <a:prstGeom prst="rect">
                <a:avLst/>
              </a:prstGeom>
              <a:blipFill rotWithShape="0">
                <a:blip r:embed="rId5"/>
                <a:stretch>
                  <a:fillRect l="-20905" t="-370115" b="-4643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84402" y="3856947"/>
            <a:ext cx="291124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Digital Fourier domain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6306" y="4334001"/>
                <a:ext cx="2869888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box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06" y="4334001"/>
                <a:ext cx="2869888" cy="9405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179648" y="4274658"/>
                <a:ext cx="5348195" cy="1059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⋅⋯⋅</m:t>
                      </m:r>
                      <m:nary>
                        <m:naryPr>
                          <m:chr m:val="∑"/>
                          <m:ctrlPr>
                            <a:rPr lang="is-I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648" y="4274658"/>
                <a:ext cx="5348195" cy="10592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24375" y="3557972"/>
                <a:ext cx="48212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↕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75" y="3557972"/>
                <a:ext cx="482120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16456" r="-11392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8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0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windowing</a:t>
            </a:r>
            <a:endParaRPr lang="en-US" sz="2000" dirty="0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432498" y="1418547"/>
            <a:ext cx="291124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Digital Fourier domain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4402" y="1895601"/>
                <a:ext cx="2869888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box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895601"/>
                <a:ext cx="2869888" cy="9405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45979" y="1836258"/>
                <a:ext cx="5598263" cy="1059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   </m:t>
                      </m:r>
                      <m:nary>
                        <m:naryPr>
                          <m:chr m:val="∑"/>
                          <m:ctrlPr>
                            <a:rPr lang="is-I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⋅⋯⋅</m:t>
                      </m:r>
                      <m:nary>
                        <m:naryPr>
                          <m:chr m:val="∑"/>
                          <m:ctrlPr>
                            <a:rPr lang="is-I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79" y="1836258"/>
                <a:ext cx="5598263" cy="1059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86788" y="3170358"/>
                <a:ext cx="2585708" cy="860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box>
                                        <m:boxPr>
                                          <m:ctrlPr>
                                            <a:rPr lang="mr-IN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88" y="3170358"/>
                <a:ext cx="2585708" cy="8600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765481" y="3170358"/>
                <a:ext cx="3212290" cy="8618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⋅⋯⋅</m:t>
                      </m:r>
                      <m:f>
                        <m:fPr>
                          <m:ctrlPr>
                            <a:rPr lang="mr-IN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box>
                                        <m:boxPr>
                                          <m:ctrlPr>
                                            <a:rPr lang="mr-IN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481" y="3170358"/>
                <a:ext cx="3212290" cy="8618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84079" y="3405346"/>
                <a:ext cx="45878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079" y="3405346"/>
                <a:ext cx="45878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526676" y="4071221"/>
            <a:ext cx="2911248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 err="1">
                <a:solidFill>
                  <a:srgbClr val="D05D00"/>
                </a:solidFill>
              </a:rPr>
              <a:t>Dirichlet</a:t>
            </a:r>
            <a:r>
              <a:rPr lang="en-US" sz="2000" b="1" dirty="0">
                <a:solidFill>
                  <a:srgbClr val="D05D00"/>
                </a:solidFill>
              </a:rPr>
              <a:t> kernel</a:t>
            </a:r>
            <a:endParaRPr lang="en-US" sz="2200" b="1" dirty="0">
              <a:solidFill>
                <a:srgbClr val="D05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Integer sub-lattices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/>
              <p:cNvSpPr>
                <a:spLocks noChangeArrowheads="1"/>
              </p:cNvSpPr>
              <p:nvPr/>
            </p:nvSpPr>
            <p:spPr bwMode="auto">
              <a:xfrm>
                <a:off x="384402" y="1399052"/>
                <a:ext cx="4111397" cy="447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matrix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𝐌</m:t>
                    </m:r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   </a:t>
                </a:r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399052"/>
                <a:ext cx="4111397" cy="447558"/>
              </a:xfrm>
              <a:prstGeom prst="rect">
                <a:avLst/>
              </a:prstGeom>
              <a:blipFill rotWithShape="0">
                <a:blip r:embed="rId2"/>
                <a:stretch>
                  <a:fillRect l="-1484" b="-246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384401" y="2021270"/>
                <a:ext cx="2720749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Sub-lattice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𝐌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 </a:t>
                </a:r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2021270"/>
                <a:ext cx="2720749" cy="477054"/>
              </a:xfrm>
              <a:prstGeom prst="rect">
                <a:avLst/>
              </a:prstGeom>
              <a:blipFill rotWithShape="0">
                <a:blip r:embed="rId3"/>
                <a:stretch>
                  <a:fillRect l="-2242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899000" y="2011745"/>
                <a:ext cx="863375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 </a:t>
                </a:r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9000" y="2011745"/>
                <a:ext cx="863375" cy="4770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84400" y="2672984"/>
            <a:ext cx="337797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Discrete</a:t>
            </a:r>
            <a:r>
              <a:rPr lang="en-US" sz="2000" b="1" dirty="0">
                <a:solidFill>
                  <a:srgbClr val="D05D00"/>
                </a:solidFill>
              </a:rPr>
              <a:t> </a:t>
            </a:r>
            <a:r>
              <a:rPr lang="en-US" sz="2000" b="1">
                <a:solidFill>
                  <a:srgbClr val="D05D00"/>
                </a:solidFill>
              </a:rPr>
              <a:t>structural element: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384400" y="3095696"/>
                <a:ext cx="4225700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dirty="0">
                    <a:solidFill>
                      <a:schemeClr val="bg1"/>
                    </a:solidFill>
                  </a:rPr>
                  <a:t>smallest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such that</a:t>
                </a: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0" y="3095696"/>
                <a:ext cx="4225700" cy="477054"/>
              </a:xfrm>
              <a:prstGeom prst="rect">
                <a:avLst/>
              </a:prstGeom>
              <a:blipFill rotWithShape="0">
                <a:blip r:embed="rId5"/>
                <a:stretch>
                  <a:fillRect l="-1443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0964" y="3637982"/>
                <a:ext cx="2723053" cy="919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supHide m:val="on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64" y="3637982"/>
                <a:ext cx="2723053" cy="9190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86100" y="4711334"/>
            <a:ext cx="19856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Discrete</a:t>
            </a:r>
            <a:r>
              <a:rPr lang="en-US" sz="2000" b="1" dirty="0">
                <a:solidFill>
                  <a:srgbClr val="D05D00"/>
                </a:solidFill>
              </a:rPr>
              <a:t> volume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224489" y="4719991"/>
                <a:ext cx="196201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=|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489" y="4719991"/>
                <a:ext cx="1962012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101408" b="-1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991704" y="4728648"/>
                <a:ext cx="150849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=|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det</m:t>
                          </m:r>
                        </m:fName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</m:func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704" y="4728648"/>
                <a:ext cx="1508490" cy="430887"/>
              </a:xfrm>
              <a:prstGeom prst="rect">
                <a:avLst/>
              </a:prstGeom>
              <a:blipFill rotWithShape="0"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74" name="Ink 74">
                <a:extLst>
                  <a:ext uri="{FF2B5EF4-FFF2-40B4-BE49-F238E27FC236}">
                    <a16:creationId xmlns:a16="http://schemas.microsoft.com/office/drawing/2014/main" id="{750B8085-73E5-704E-BE79-A9E6EE44DBD1}"/>
                  </a:ext>
                </a:extLst>
              </p14:cNvPr>
              <p14:cNvContentPartPr/>
              <p14:nvPr/>
            </p14:nvContentPartPr>
            <p14:xfrm>
              <a:off x="5123530" y="1506965"/>
              <a:ext cx="3067200" cy="2928240"/>
            </p14:xfrm>
          </p:contentPart>
        </mc:Choice>
        <mc:Fallback>
          <p:pic>
            <p:nvPicPr>
              <p:cNvPr id="74" name="Ink 74">
                <a:extLst>
                  <a:ext uri="{FF2B5EF4-FFF2-40B4-BE49-F238E27FC236}">
                    <a16:creationId xmlns:a16="http://schemas.microsoft.com/office/drawing/2014/main" id="{750B8085-73E5-704E-BE79-A9E6EE44DB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19210" y="1502645"/>
                <a:ext cx="3075840" cy="29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F4B35DA-94D2-034A-9D3C-4CAB09CEEF04}"/>
                  </a:ext>
                </a:extLst>
              </p14:cNvPr>
              <p14:cNvContentPartPr/>
              <p14:nvPr/>
            </p14:nvContentPartPr>
            <p14:xfrm>
              <a:off x="7179130" y="2864165"/>
              <a:ext cx="28080" cy="673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F4B35DA-94D2-034A-9D3C-4CAB09CEEF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74810" y="2859845"/>
                <a:ext cx="36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">
            <p14:nvContentPartPr>
              <p14:cNvPr id="104" name="Ink 104">
                <a:extLst>
                  <a:ext uri="{FF2B5EF4-FFF2-40B4-BE49-F238E27FC236}">
                    <a16:creationId xmlns:a16="http://schemas.microsoft.com/office/drawing/2014/main" id="{7D0ADF63-CF0C-C344-8BBF-004440E64F5E}"/>
                  </a:ext>
                </a:extLst>
              </p14:cNvPr>
              <p14:cNvContentPartPr/>
              <p14:nvPr/>
            </p14:nvContentPartPr>
            <p14:xfrm>
              <a:off x="7131610" y="1708925"/>
              <a:ext cx="135360" cy="143280"/>
            </p14:xfrm>
          </p:contentPart>
        </mc:Choice>
        <mc:Fallback>
          <p:pic>
            <p:nvPicPr>
              <p:cNvPr id="104" name="Ink 104">
                <a:extLst>
                  <a:ext uri="{FF2B5EF4-FFF2-40B4-BE49-F238E27FC236}">
                    <a16:creationId xmlns:a16="http://schemas.microsoft.com/office/drawing/2014/main" id="{7D0ADF63-CF0C-C344-8BBF-004440E64F5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27290" y="1704605"/>
                <a:ext cx="1440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064CE73-31FC-5440-A75A-2E6DFAB05F4C}"/>
                  </a:ext>
                </a:extLst>
              </p14:cNvPr>
              <p14:cNvContentPartPr/>
              <p14:nvPr/>
            </p14:nvContentPartPr>
            <p14:xfrm>
              <a:off x="7024672" y="3819965"/>
              <a:ext cx="95760" cy="121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064CE73-31FC-5440-A75A-2E6DFAB05F4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20352" y="3815645"/>
                <a:ext cx="104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421A8C7-92F3-244B-B330-1D7AB4BBDB95}"/>
                  </a:ext>
                </a:extLst>
              </p14:cNvPr>
              <p14:cNvContentPartPr/>
              <p14:nvPr/>
            </p14:nvContentPartPr>
            <p14:xfrm>
              <a:off x="5271472" y="3248645"/>
              <a:ext cx="110160" cy="1432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421A8C7-92F3-244B-B330-1D7AB4BBDB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67152" y="3244325"/>
                <a:ext cx="1188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EC620EC-D140-1C48-8112-6BCD91334996}"/>
                  </a:ext>
                </a:extLst>
              </p14:cNvPr>
              <p14:cNvContentPartPr/>
              <p14:nvPr/>
            </p14:nvContentPartPr>
            <p14:xfrm>
              <a:off x="8068312" y="3097805"/>
              <a:ext cx="71640" cy="91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EC620EC-D140-1C48-8112-6BCD913349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63992" y="3093485"/>
                <a:ext cx="802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1">
            <p14:nvContentPartPr>
              <p14:cNvPr id="114" name="Ink 114">
                <a:extLst>
                  <a:ext uri="{FF2B5EF4-FFF2-40B4-BE49-F238E27FC236}">
                    <a16:creationId xmlns:a16="http://schemas.microsoft.com/office/drawing/2014/main" id="{2A72F9A7-3BAB-754D-8B8A-208C15C2C1D7}"/>
                  </a:ext>
                </a:extLst>
              </p14:cNvPr>
              <p14:cNvContentPartPr/>
              <p14:nvPr/>
            </p14:nvContentPartPr>
            <p14:xfrm>
              <a:off x="5564170" y="2197445"/>
              <a:ext cx="722160" cy="1492200"/>
            </p14:xfrm>
          </p:contentPart>
        </mc:Choice>
        <mc:Fallback>
          <p:pic>
            <p:nvPicPr>
              <p:cNvPr id="114" name="Ink 114">
                <a:extLst>
                  <a:ext uri="{FF2B5EF4-FFF2-40B4-BE49-F238E27FC236}">
                    <a16:creationId xmlns:a16="http://schemas.microsoft.com/office/drawing/2014/main" id="{2A72F9A7-3BAB-754D-8B8A-208C15C2C1D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59852" y="2193125"/>
                <a:ext cx="730796" cy="15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E367F32-8469-F741-B129-2605E830A492}"/>
                  </a:ext>
                </a:extLst>
              </p14:cNvPr>
              <p14:cNvContentPartPr/>
              <p14:nvPr/>
            </p14:nvContentPartPr>
            <p14:xfrm>
              <a:off x="6452992" y="2982605"/>
              <a:ext cx="115560" cy="1195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E367F32-8469-F741-B129-2605E830A49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48672" y="2978285"/>
                <a:ext cx="124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B9D48E8-2514-C440-A2F4-690E7989CEDA}"/>
                  </a:ext>
                </a:extLst>
              </p14:cNvPr>
              <p14:cNvContentPartPr/>
              <p14:nvPr/>
            </p14:nvContentPartPr>
            <p14:xfrm>
              <a:off x="6818032" y="2367725"/>
              <a:ext cx="119520" cy="1195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B9D48E8-2514-C440-A2F4-690E7989CED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13712" y="2363405"/>
                <a:ext cx="1281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7">
            <p14:nvContentPartPr>
              <p14:cNvPr id="123" name="Ink 123">
                <a:extLst>
                  <a:ext uri="{FF2B5EF4-FFF2-40B4-BE49-F238E27FC236}">
                    <a16:creationId xmlns:a16="http://schemas.microsoft.com/office/drawing/2014/main" id="{773B2D63-13C4-884D-B5D9-CA1D787659F3}"/>
                  </a:ext>
                </a:extLst>
              </p14:cNvPr>
              <p14:cNvContentPartPr/>
              <p14:nvPr/>
            </p14:nvContentPartPr>
            <p14:xfrm>
              <a:off x="7064290" y="2403365"/>
              <a:ext cx="352800" cy="222840"/>
            </p14:xfrm>
          </p:contentPart>
        </mc:Choice>
        <mc:Fallback>
          <p:pic>
            <p:nvPicPr>
              <p:cNvPr id="123" name="Ink 123">
                <a:extLst>
                  <a:ext uri="{FF2B5EF4-FFF2-40B4-BE49-F238E27FC236}">
                    <a16:creationId xmlns:a16="http://schemas.microsoft.com/office/drawing/2014/main" id="{773B2D63-13C4-884D-B5D9-CA1D787659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59974" y="2399038"/>
                <a:ext cx="361431" cy="231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29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Integer sub-lattices</a:t>
            </a:r>
            <a:endParaRPr lang="en-US" sz="2000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84402" y="1457396"/>
            <a:ext cx="422570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Structural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4402" y="2001230"/>
                <a:ext cx="2779800" cy="562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𝐌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mr-IN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∩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2001230"/>
                <a:ext cx="2779800" cy="5620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05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</a:t>
            </a:r>
            <a:r>
              <a:rPr lang="en-US" sz="3000" dirty="0">
                <a:solidFill>
                  <a:schemeClr val="bg1"/>
                </a:solidFill>
              </a:rPr>
              <a:t>(a.k.a. compression)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/>
              <p:cNvSpPr>
                <a:spLocks noChangeArrowheads="1"/>
              </p:cNvSpPr>
              <p:nvPr/>
            </p:nvSpPr>
            <p:spPr bwMode="auto">
              <a:xfrm>
                <a:off x="384401" y="2764220"/>
                <a:ext cx="4397149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Integer sub-lattice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𝐌</m:t>
                        </m:r>
                      </m:e>
                      <m: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2764220"/>
                <a:ext cx="4397149" cy="477054"/>
              </a:xfrm>
              <a:prstGeom prst="rect">
                <a:avLst/>
              </a:prstGeom>
              <a:blipFill rotWithShape="0">
                <a:blip r:embed="rId2"/>
                <a:stretch>
                  <a:fillRect l="-1387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4401" y="3269849"/>
            <a:ext cx="363514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Note: </a:t>
            </a:r>
            <a:r>
              <a:rPr lang="en-US" sz="2000" b="1" dirty="0">
                <a:solidFill>
                  <a:srgbClr val="D05D00"/>
                </a:solidFill>
              </a:rPr>
              <a:t>dual lattice </a:t>
            </a:r>
            <a:r>
              <a:rPr lang="en-US" sz="2000" dirty="0">
                <a:solidFill>
                  <a:schemeClr val="bg1"/>
                </a:solidFill>
              </a:rPr>
              <a:t>is not integer! 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22391" y="3289886"/>
                <a:ext cx="2249655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𝐌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⊄ 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1" y="3289886"/>
                <a:ext cx="2249655" cy="436979"/>
              </a:xfrm>
              <a:prstGeom prst="rect">
                <a:avLst/>
              </a:prstGeom>
              <a:blipFill rotWithShape="0">
                <a:blip r:embed="rId3"/>
                <a:stretch>
                  <a:fillRect t="-100000" b="-1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384402" y="2010137"/>
                <a:ext cx="1949224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010137"/>
                <a:ext cx="1949224" cy="5283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384401" y="1421886"/>
                <a:ext cx="602592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is</a:t>
                </a:r>
                <a:r>
                  <a:rPr lang="en-US" sz="20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-band limited </a:t>
                </a:r>
                <a:r>
                  <a:rPr lang="en-US" sz="2000" dirty="0">
                    <a:solidFill>
                      <a:schemeClr val="bg1"/>
                    </a:solidFill>
                  </a:rPr>
                  <a:t>on general lattice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1421886"/>
                <a:ext cx="6025924" cy="477054"/>
              </a:xfrm>
              <a:prstGeom prst="rect">
                <a:avLst/>
              </a:prstGeom>
              <a:blipFill rotWithShape="0">
                <a:blip r:embed="rId5"/>
                <a:stretch>
                  <a:fillRect l="-506" t="-86076" b="-110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2331718" y="2011464"/>
                <a:ext cx="3939949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sampled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1718" y="2011464"/>
                <a:ext cx="3939949" cy="477054"/>
              </a:xfrm>
              <a:prstGeom prst="rect">
                <a:avLst/>
              </a:prstGeom>
              <a:blipFill rotWithShape="0">
                <a:blip r:embed="rId6"/>
                <a:stretch>
                  <a:fillRect l="-1546" t="-87179" b="-11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382493" y="3915137"/>
                <a:ext cx="239880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493" y="3915137"/>
                <a:ext cx="2398808" cy="528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4781550" y="3940785"/>
                <a:ext cx="2451740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sub-sampled 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1550" y="3940785"/>
                <a:ext cx="2451740" cy="477054"/>
              </a:xfrm>
              <a:prstGeom prst="rect">
                <a:avLst/>
              </a:prstGeom>
              <a:blipFill rotWithShape="0">
                <a:blip r:embed="rId8"/>
                <a:stretch>
                  <a:fillRect l="-2481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1012845" y="4504715"/>
                <a:ext cx="176845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2845" y="4504715"/>
                <a:ext cx="1768456" cy="528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4781550" y="4528233"/>
                <a:ext cx="3554734" cy="452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sampled 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1550" y="4528233"/>
                <a:ext cx="3554734" cy="452945"/>
              </a:xfrm>
              <a:prstGeom prst="rect">
                <a:avLst/>
              </a:prstGeom>
              <a:blipFill rotWithShape="0">
                <a:blip r:embed="rId10"/>
                <a:stretch>
                  <a:fillRect l="-1712" t="-91892" b="-1229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958784" y="3289886"/>
                <a:ext cx="151490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784" y="3289886"/>
                <a:ext cx="1514902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2649650" y="3908901"/>
                <a:ext cx="144800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9650" y="3908901"/>
                <a:ext cx="1448008" cy="52835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42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/>
      <p:bldP spid="7" grpId="0"/>
      <p:bldP spid="8" grpId="0"/>
      <p:bldP spid="9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</a:t>
            </a:r>
            <a:r>
              <a:rPr lang="en-US" sz="3000" dirty="0">
                <a:solidFill>
                  <a:schemeClr val="bg1"/>
                </a:solidFill>
              </a:rPr>
              <a:t>(a.k.a. compression)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384402" y="1495787"/>
                <a:ext cx="285600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495787"/>
                <a:ext cx="2856007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5729905" y="1495787"/>
                <a:ext cx="3554734" cy="452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sampled 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05" y="1495787"/>
                <a:ext cx="3554734" cy="452945"/>
              </a:xfrm>
              <a:prstGeom prst="rect">
                <a:avLst/>
              </a:prstGeom>
              <a:blipFill rotWithShape="0">
                <a:blip r:embed="rId3"/>
                <a:stretch>
                  <a:fillRect l="-1887" t="-90667" b="-121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84402" y="2457812"/>
                <a:ext cx="410187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−2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457812"/>
                <a:ext cx="4101873" cy="528350"/>
              </a:xfrm>
              <a:prstGeom prst="rect">
                <a:avLst/>
              </a:prstGeom>
              <a:blipFill rotWithShape="0">
                <a:blip r:embed="rId4"/>
                <a:stretch>
                  <a:fillRect l="-149" t="-290805" b="-3183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1079727" y="3419042"/>
                <a:ext cx="547347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𝐀𝐌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9727" y="3419042"/>
                <a:ext cx="5473473" cy="528350"/>
              </a:xfrm>
              <a:prstGeom prst="rect">
                <a:avLst/>
              </a:prstGeom>
              <a:blipFill rotWithShape="0">
                <a:blip r:embed="rId5"/>
                <a:stretch>
                  <a:fillRect t="-294253" b="-3149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5729905" y="3254590"/>
                <a:ext cx="309753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periodized 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𝐀𝐌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05" y="3254590"/>
                <a:ext cx="3097534" cy="477054"/>
              </a:xfrm>
              <a:prstGeom prst="rect">
                <a:avLst/>
              </a:prstGeom>
              <a:blipFill rotWithShape="0">
                <a:blip r:embed="rId6"/>
                <a:stretch>
                  <a:fillRect l="-2165" t="-87179" b="-11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5729905" y="2808466"/>
                <a:ext cx="1651970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𝛏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𝐀𝐌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𝛚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05" y="2808466"/>
                <a:ext cx="1651970" cy="528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4"/>
              <p:cNvSpPr>
                <a:spLocks noChangeArrowheads="1"/>
              </p:cNvSpPr>
              <p:nvPr/>
            </p:nvSpPr>
            <p:spPr bwMode="auto">
              <a:xfrm>
                <a:off x="1079726" y="4467546"/>
                <a:ext cx="547347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𝐀𝐌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9726" y="4467546"/>
                <a:ext cx="5473473" cy="528350"/>
              </a:xfrm>
              <a:prstGeom prst="rect">
                <a:avLst/>
              </a:prstGeom>
              <a:blipFill rotWithShape="0">
                <a:blip r:embed="rId8"/>
                <a:stretch>
                  <a:fillRect t="-290805" b="-3183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78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3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Sampling and periodization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4945712" y="1985063"/>
                <a:ext cx="4221518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Sampled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5712" y="1985063"/>
                <a:ext cx="4221518" cy="477054"/>
              </a:xfrm>
              <a:prstGeom prst="rect">
                <a:avLst/>
              </a:prstGeom>
              <a:blipFill rotWithShape="0">
                <a:blip r:embed="rId2"/>
                <a:stretch>
                  <a:fillRect l="-1443" t="-87179" b="-11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4945712" y="3216395"/>
                <a:ext cx="3128380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Periodized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5712" y="3216395"/>
                <a:ext cx="3128380" cy="477054"/>
              </a:xfrm>
              <a:prstGeom prst="rect">
                <a:avLst/>
              </a:prstGeom>
              <a:blipFill rotWithShape="0">
                <a:blip r:embed="rId3"/>
                <a:stretch>
                  <a:fillRect l="-1949" t="-87179" b="-11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1247143" y="1956887"/>
                <a:ext cx="2077081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7143" y="1956887"/>
                <a:ext cx="2077081" cy="5283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5161964" y="2457626"/>
                <a:ext cx="106339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1964" y="2457626"/>
                <a:ext cx="1063398" cy="528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2393883" y="3228450"/>
                <a:ext cx="70144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3883" y="3228450"/>
                <a:ext cx="701448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5161964" y="3919377"/>
                <a:ext cx="320710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1964" y="3919377"/>
                <a:ext cx="3207109" cy="528350"/>
              </a:xfrm>
              <a:prstGeom prst="rect">
                <a:avLst/>
              </a:prstGeom>
              <a:blipFill rotWithShape="0">
                <a:blip r:embed="rId7"/>
                <a:stretch>
                  <a:fillRect l="-760" t="-290805" r="-8935" b="-3183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384402" y="1321741"/>
            <a:ext cx="312838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Continuous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4945712" y="1321741"/>
            <a:ext cx="312838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Discrete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84402" y="1967605"/>
            <a:ext cx="4221518" cy="45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Signal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55826" y="3228450"/>
            <a:ext cx="4221518" cy="45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Fourier transform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5161964" y="4670898"/>
                <a:ext cx="3128380" cy="47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𝐀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box>
                              <m:boxPr>
                                <m:ctrlPr>
                                  <a:rPr lang="mr-IN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-periodic</a:t>
                </a: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1964" y="4670898"/>
                <a:ext cx="3128380" cy="479811"/>
              </a:xfrm>
              <a:prstGeom prst="rect">
                <a:avLst/>
              </a:prstGeom>
              <a:blipFill rotWithShape="0">
                <a:blip r:embed="rId8"/>
                <a:stretch>
                  <a:fillRect t="-3797" b="-202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16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</a:t>
            </a:r>
            <a:r>
              <a:rPr lang="en-US" sz="3000" dirty="0">
                <a:solidFill>
                  <a:schemeClr val="bg1"/>
                </a:solidFill>
              </a:rPr>
              <a:t>(a.k.a. compression)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384402" y="1495787"/>
                <a:ext cx="285600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495787"/>
                <a:ext cx="2856007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5729905" y="1571192"/>
                <a:ext cx="3554734" cy="452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sampled 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05" y="1571192"/>
                <a:ext cx="3554734" cy="452945"/>
              </a:xfrm>
              <a:prstGeom prst="rect">
                <a:avLst/>
              </a:prstGeom>
              <a:blipFill rotWithShape="0">
                <a:blip r:embed="rId3"/>
                <a:stretch>
                  <a:fillRect l="-1887" t="-91892" b="-1229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84402" y="2457812"/>
                <a:ext cx="488292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𝐀𝐌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457812"/>
                <a:ext cx="4882923" cy="528350"/>
              </a:xfrm>
              <a:prstGeom prst="rect">
                <a:avLst/>
              </a:prstGeom>
              <a:blipFill rotWithShape="0">
                <a:blip r:embed="rId4"/>
                <a:stretch>
                  <a:fillRect l="-125" t="-290805" b="-3183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5729905" y="2244933"/>
                <a:ext cx="309753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periodized 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𝐀𝐌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05" y="2244933"/>
                <a:ext cx="3097534" cy="477054"/>
              </a:xfrm>
              <a:prstGeom prst="rect">
                <a:avLst/>
              </a:prstGeom>
              <a:blipFill rotWithShape="0">
                <a:blip r:embed="rId5"/>
                <a:stretch>
                  <a:fillRect l="-2165" t="-86076" b="-110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1089078" y="4627480"/>
                <a:ext cx="707367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𝐀𝐌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9078" y="4627480"/>
                <a:ext cx="7073673" cy="528350"/>
              </a:xfrm>
              <a:prstGeom prst="rect">
                <a:avLst/>
              </a:prstGeom>
              <a:blipFill rotWithShape="0">
                <a:blip r:embed="rId6"/>
                <a:stretch>
                  <a:fillRect t="-298851" b="-31034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5729905" y="2833085"/>
                <a:ext cx="243284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05" y="2833085"/>
                <a:ext cx="2432846" cy="528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5729905" y="3299764"/>
                <a:ext cx="2325555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𝐤</m:t>
                      </m:r>
                    </m:oMath>
                  </m:oMathPara>
                </a14:m>
                <a:endParaRPr lang="en-US" sz="22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05" y="3299764"/>
                <a:ext cx="2325555" cy="5283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5729906" y="3766443"/>
                <a:ext cx="1509094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Sup>
                        <m:sSubSupPr>
                          <m:ctrlP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2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06" y="3766443"/>
                <a:ext cx="1509094" cy="528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086559" y="3766443"/>
                <a:ext cx="1076192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𝐤</m:t>
                      </m:r>
                      <m:r>
                        <a:rPr lang="en-US" sz="22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559" y="3766443"/>
                <a:ext cx="1076192" cy="43697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/>
      <p:bldP spid="11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</a:t>
            </a:r>
            <a:r>
              <a:rPr lang="en-US" sz="3000" dirty="0">
                <a:solidFill>
                  <a:schemeClr val="bg1"/>
                </a:solidFill>
              </a:rPr>
              <a:t>(a.k.a. compression)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384402" y="1495787"/>
                <a:ext cx="285600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495787"/>
                <a:ext cx="2856007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5729905" y="1571192"/>
                <a:ext cx="3554734" cy="452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sampled 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05" y="1571192"/>
                <a:ext cx="3554734" cy="452945"/>
              </a:xfrm>
              <a:prstGeom prst="rect">
                <a:avLst/>
              </a:prstGeom>
              <a:blipFill rotWithShape="0">
                <a:blip r:embed="rId3"/>
                <a:stretch>
                  <a:fillRect l="-1887" t="-91892" b="-1229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84402" y="2457812"/>
                <a:ext cx="8016648" cy="964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  <m:d>
                                    <m:d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𝛚</m:t>
                                      </m:r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457812"/>
                <a:ext cx="8016648" cy="964367"/>
              </a:xfrm>
              <a:prstGeom prst="rect">
                <a:avLst/>
              </a:prstGeom>
              <a:blipFill rotWithShape="0">
                <a:blip r:embed="rId4"/>
                <a:stretch>
                  <a:fillRect l="-76" t="-164557" b="-1259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1069083" y="3422179"/>
                <a:ext cx="707367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200" smtClean="0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vol</m:t>
                          </m:r>
                          <m:r>
                            <a:rPr lang="en-US" sz="2200" i="1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 i="0" smtClean="0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𝐤</m:t>
                              </m:r>
                              <m: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rgbClr val="D05D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rgbClr val="D05D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D05D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  <m: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D05D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  <m:d>
                                    <m:dPr>
                                      <m:ctrlPr>
                                        <a:rPr lang="en-US" sz="22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𝛚</m:t>
                                      </m:r>
                                      <m:r>
                                        <a:rPr lang="en-US" sz="2200" b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200" b="1" i="0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solidFill>
                                        <a:srgbClr val="D05D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rgbClr val="D05D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9083" y="3422179"/>
                <a:ext cx="7073673" cy="528350"/>
              </a:xfrm>
              <a:prstGeom prst="rect">
                <a:avLst/>
              </a:prstGeom>
              <a:blipFill rotWithShape="0">
                <a:blip r:embed="rId5"/>
                <a:stretch>
                  <a:fillRect t="-298851" b="-31034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1069083" y="4557331"/>
                <a:ext cx="5131692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rgbClr val="D05D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  <m:r>
                                    <a:rPr lang="en-US" sz="2200" b="1" i="0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9083" y="4557331"/>
                <a:ext cx="5131692" cy="528350"/>
              </a:xfrm>
              <a:prstGeom prst="rect">
                <a:avLst/>
              </a:prstGeom>
              <a:blipFill rotWithShape="0">
                <a:blip r:embed="rId6"/>
                <a:stretch>
                  <a:fillRect t="-330233" b="-28720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6200775" y="4204685"/>
                <a:ext cx="2828925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mr-IN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mr-IN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∩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0775" y="4204685"/>
                <a:ext cx="2828925" cy="528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6200775" y="4723016"/>
                <a:ext cx="3314700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  <m:r>
                        <a:rPr lang="en-US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𝐌𝐦</m:t>
                      </m:r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ctrlP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mr-IN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mr-IN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∩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0775" y="4723016"/>
                <a:ext cx="3314700" cy="5283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39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9919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</a:t>
            </a:r>
            <a:r>
              <a:rPr lang="en-US" sz="3000" dirty="0">
                <a:solidFill>
                  <a:schemeClr val="bg1"/>
                </a:solidFill>
              </a:rPr>
              <a:t>(a.k.a. compression)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384401" y="2212687"/>
                <a:ext cx="285600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2212687"/>
                <a:ext cx="2856007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84400" y="4489640"/>
                <a:ext cx="4663848" cy="964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0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box>
                                    <m:boxPr>
                                      <m:ctrlPr>
                                        <a:rPr lang="mr-I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mr-I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mr-I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  <m:r>
                                <a:rPr lang="en-US" sz="20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0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0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0" y="4489640"/>
                <a:ext cx="4663848" cy="964367"/>
              </a:xfrm>
              <a:prstGeom prst="rect">
                <a:avLst/>
              </a:prstGeom>
              <a:blipFill rotWithShape="0">
                <a:blip r:embed="rId3"/>
                <a:stretch>
                  <a:fillRect t="-159119" b="-937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384401" y="1571767"/>
                <a:ext cx="3930424" cy="452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Sub-sampling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1571767"/>
                <a:ext cx="3930424" cy="452945"/>
              </a:xfrm>
              <a:prstGeom prst="rect">
                <a:avLst/>
              </a:prstGeom>
              <a:blipFill rotWithShape="0">
                <a:blip r:embed="rId4"/>
                <a:stretch>
                  <a:fillRect l="-1550" t="-91892" b="-1229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384400" y="3492497"/>
                <a:ext cx="4111399" cy="49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Periodization 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d>
                          <m:dPr>
                            <m:begChr m:val="["/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63"/>
                              </m:r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𝐌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0" y="3492497"/>
                <a:ext cx="4111399" cy="493725"/>
              </a:xfrm>
              <a:prstGeom prst="rect">
                <a:avLst/>
              </a:prstGeom>
              <a:blipFill rotWithShape="0">
                <a:blip r:embed="rId5"/>
                <a:stretch>
                  <a:fillRect l="-1484" b="-1234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5305424" y="2204204"/>
                <a:ext cx="285600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5424" y="2204204"/>
                <a:ext cx="2856007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5305424" y="1563284"/>
                <a:ext cx="3930424" cy="452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Sampling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5424" y="1563284"/>
                <a:ext cx="3930424" cy="452945"/>
              </a:xfrm>
              <a:prstGeom prst="rect">
                <a:avLst/>
              </a:prstGeom>
              <a:blipFill rotWithShape="0">
                <a:blip r:embed="rId7"/>
                <a:stretch>
                  <a:fillRect l="-1550" t="-89333" b="-121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5305424" y="4400912"/>
                <a:ext cx="4663848" cy="942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𝛏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5424" y="4400912"/>
                <a:ext cx="4663848" cy="942694"/>
              </a:xfrm>
              <a:prstGeom prst="rect">
                <a:avLst/>
              </a:prstGeom>
              <a:blipFill rotWithShape="0">
                <a:blip r:embed="rId8"/>
                <a:stretch>
                  <a:fillRect l="-131" t="-166452" b="-1316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5305424" y="3492497"/>
                <a:ext cx="3416074" cy="452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Periodization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5424" y="3492497"/>
                <a:ext cx="3416074" cy="452945"/>
              </a:xfrm>
              <a:prstGeom prst="rect">
                <a:avLst/>
              </a:prstGeom>
              <a:blipFill rotWithShape="0">
                <a:blip r:embed="rId9"/>
                <a:stretch>
                  <a:fillRect l="-1783" t="-91892" b="-1229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7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9919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</a:t>
            </a:r>
            <a:r>
              <a:rPr lang="en-US" sz="3000" dirty="0">
                <a:solidFill>
                  <a:schemeClr val="bg1"/>
                </a:solidFill>
              </a:rPr>
              <a:t>(a.k.a. compression)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84402" y="2546540"/>
                <a:ext cx="4663848" cy="964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0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box>
                                    <m:boxPr>
                                      <m:ctrlPr>
                                        <a:rPr lang="mr-I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mr-I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mr-I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  <m:r>
                                <a:rPr lang="en-US" sz="20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0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0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546540"/>
                <a:ext cx="4663848" cy="964367"/>
              </a:xfrm>
              <a:prstGeom prst="rect">
                <a:avLst/>
              </a:prstGeom>
              <a:blipFill rotWithShape="0">
                <a:blip r:embed="rId2"/>
                <a:stretch>
                  <a:fillRect t="-160127" b="-949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384402" y="1549397"/>
                <a:ext cx="4111399" cy="49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Periodization 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d>
                          <m:dPr>
                            <m:begChr m:val="["/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63"/>
                              </m:r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𝐌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549397"/>
                <a:ext cx="4111399" cy="493725"/>
              </a:xfrm>
              <a:prstGeom prst="rect">
                <a:avLst/>
              </a:prstGeom>
              <a:blipFill rotWithShape="0">
                <a:blip r:embed="rId3"/>
                <a:stretch>
                  <a:fillRect l="-1481" b="-1234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5305426" y="2457812"/>
                <a:ext cx="4663848" cy="942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𝛏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5426" y="2457812"/>
                <a:ext cx="4663848" cy="942694"/>
              </a:xfrm>
              <a:prstGeom prst="rect">
                <a:avLst/>
              </a:prstGeom>
              <a:blipFill rotWithShape="0">
                <a:blip r:embed="rId4"/>
                <a:stretch>
                  <a:fillRect l="-131" t="-166452" b="-1316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5305426" y="1549397"/>
                <a:ext cx="3416074" cy="452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Periodization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5426" y="1549397"/>
                <a:ext cx="3416074" cy="452945"/>
              </a:xfrm>
              <a:prstGeom prst="rect">
                <a:avLst/>
              </a:prstGeom>
              <a:blipFill rotWithShape="0">
                <a:blip r:embed="rId5"/>
                <a:stretch>
                  <a:fillRect l="-1783" t="-91892" b="-1243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5305426" y="3426870"/>
                <a:ext cx="341607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Aliasing </a:t>
                </a:r>
                <a:r>
                  <a:rPr lang="en-US" sz="2000" dirty="0">
                    <a:solidFill>
                      <a:schemeClr val="bg1"/>
                    </a:solidFill>
                  </a:rPr>
                  <a:t>unless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supp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5426" y="3426870"/>
                <a:ext cx="3416074" cy="477054"/>
              </a:xfrm>
              <a:prstGeom prst="rect">
                <a:avLst/>
              </a:prstGeom>
              <a:blipFill rotWithShape="0">
                <a:blip r:embed="rId6"/>
                <a:stretch>
                  <a:fillRect l="-1783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384402" y="3426870"/>
                <a:ext cx="4320948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Aliasing </a:t>
                </a:r>
                <a:r>
                  <a:rPr lang="en-US" sz="2000" dirty="0">
                    <a:solidFill>
                      <a:schemeClr val="bg1"/>
                    </a:solidFill>
                  </a:rPr>
                  <a:t>unless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supp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𝐌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3426870"/>
                <a:ext cx="4320948" cy="477054"/>
              </a:xfrm>
              <a:prstGeom prst="rect">
                <a:avLst/>
              </a:prstGeom>
              <a:blipFill rotWithShape="0">
                <a:blip r:embed="rId7"/>
                <a:stretch>
                  <a:fillRect l="-1410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7858124" y="3855976"/>
                <a:ext cx="128587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0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𝐀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mr-I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8124" y="3855976"/>
                <a:ext cx="1285876" cy="5283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84402" y="4014325"/>
                <a:ext cx="4320948" cy="454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Remember: </a:t>
                </a:r>
                <a:r>
                  <a:rPr lang="en-US" sz="2000" dirty="0">
                    <a:solidFill>
                      <a:schemeClr val="bg1"/>
                    </a:solidFill>
                  </a:rPr>
                  <a:t>typically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det</m:t>
                        </m:r>
                        <m: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𝐌</m:t>
                        </m:r>
                      </m:e>
                    </m:d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4014325"/>
                <a:ext cx="4320948" cy="454548"/>
              </a:xfrm>
              <a:prstGeom prst="rect">
                <a:avLst/>
              </a:prstGeom>
              <a:blipFill rotWithShape="0">
                <a:blip r:embed="rId9"/>
                <a:stretch>
                  <a:fillRect l="-1410" t="-91892" b="-1229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Anti-aliasing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384401" y="1571767"/>
                <a:ext cx="3101749" cy="48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Anti-aliasing </a:t>
                </a:r>
                <a:r>
                  <a:rPr lang="en-US" sz="2000" dirty="0">
                    <a:solidFill>
                      <a:schemeClr val="bg1"/>
                    </a:solidFill>
                  </a:rPr>
                  <a:t>on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𝐌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1571767"/>
                <a:ext cx="3101749" cy="484363"/>
              </a:xfrm>
              <a:prstGeom prst="rect">
                <a:avLst/>
              </a:prstGeom>
              <a:blipFill rotWithShape="0">
                <a:blip r:embed="rId2"/>
                <a:stretch>
                  <a:fillRect l="-1965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289526" y="1571767"/>
            <a:ext cx="310174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prior </a:t>
            </a:r>
            <a:r>
              <a:rPr lang="en-US" sz="2000" dirty="0">
                <a:solidFill>
                  <a:schemeClr val="bg1"/>
                </a:solidFill>
              </a:rPr>
              <a:t>to</a:t>
            </a:r>
            <a:r>
              <a:rPr lang="en-US" sz="2000" b="1" dirty="0">
                <a:solidFill>
                  <a:srgbClr val="D05D0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subsampling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4401" y="2257567"/>
            <a:ext cx="3101749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Ideal anti-aliasing filter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25015" y="2907585"/>
                <a:ext cx="130830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box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15" y="2907585"/>
                <a:ext cx="130830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19022" y="2907585"/>
                <a:ext cx="193354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box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22" y="2907585"/>
                <a:ext cx="19335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4457" y="3539908"/>
                <a:ext cx="170886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supp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box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7" y="3539908"/>
                <a:ext cx="1708865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19022" y="3539908"/>
                <a:ext cx="26857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box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22" y="3539908"/>
                <a:ext cx="2685735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739395" y="3539907"/>
                <a:ext cx="30455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sz="220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ox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0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95" y="3539907"/>
                <a:ext cx="3045577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19022" y="4124274"/>
                <a:ext cx="30455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sz="220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ox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0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22" y="4124274"/>
                <a:ext cx="304557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066997" y="4108513"/>
                <a:ext cx="287848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sz="220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ox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97" y="4108513"/>
                <a:ext cx="2878480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219022" y="4708640"/>
                <a:ext cx="1559338" cy="562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𝐌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mr-IN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22" y="4708640"/>
                <a:ext cx="1559338" cy="5620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75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Decimation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384401" y="1571767"/>
                <a:ext cx="3101749" cy="48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Anti-aliasing </a:t>
                </a:r>
                <a:r>
                  <a:rPr lang="en-US" sz="2000" dirty="0">
                    <a:solidFill>
                      <a:schemeClr val="bg1"/>
                    </a:solidFill>
                  </a:rPr>
                  <a:t>on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𝐌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1571767"/>
                <a:ext cx="3101749" cy="484363"/>
              </a:xfrm>
              <a:prstGeom prst="rect">
                <a:avLst/>
              </a:prstGeom>
              <a:blipFill rotWithShape="0">
                <a:blip r:embed="rId2"/>
                <a:stretch>
                  <a:fillRect l="-1965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289526" y="1571767"/>
            <a:ext cx="310174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prior </a:t>
            </a:r>
            <a:r>
              <a:rPr lang="en-US" sz="2000" dirty="0">
                <a:solidFill>
                  <a:schemeClr val="bg1"/>
                </a:solidFill>
              </a:rPr>
              <a:t>to</a:t>
            </a:r>
            <a:r>
              <a:rPr lang="en-US" sz="2000" b="1" dirty="0">
                <a:solidFill>
                  <a:srgbClr val="D05D0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subsampling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4401" y="2256952"/>
                <a:ext cx="254146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box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1" y="2256952"/>
                <a:ext cx="2541465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30933" y="2256952"/>
                <a:ext cx="193354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box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33" y="2256952"/>
                <a:ext cx="19335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12975" y="2876920"/>
                <a:ext cx="370370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e>
                    </m:d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vol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sinc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e>
                    </m:d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75" y="2876920"/>
                <a:ext cx="3703706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329" t="-101408" b="-1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60184" y="2617358"/>
                <a:ext cx="3223831" cy="483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𝒮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groupChr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</m:func>
                            </m:e>
                          </m:d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𝒮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184" y="2617358"/>
                <a:ext cx="3223831" cy="4839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5831609" y="2239255"/>
            <a:ext cx="2358798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Stretching property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84401" y="3743467"/>
            <a:ext cx="50353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Decimation = anti-aliasing + subsampling 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144663" y="3789776"/>
                <a:ext cx="18663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↓</m:t>
                        </m:r>
                      </m:e>
                      <m:sub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ℳ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ℳ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663" y="3789776"/>
                <a:ext cx="1866345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98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62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6" grpId="0"/>
      <p:bldP spid="17" grpId="0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Up-sampling </a:t>
            </a:r>
            <a:r>
              <a:rPr lang="en-US" sz="3000" dirty="0">
                <a:solidFill>
                  <a:schemeClr val="bg1"/>
                </a:solidFill>
              </a:rPr>
              <a:t>(a.k.a. expansion)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384402" y="2010137"/>
                <a:ext cx="1949224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010137"/>
                <a:ext cx="1949224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384401" y="1421886"/>
                <a:ext cx="602592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is</a:t>
                </a:r>
                <a:r>
                  <a:rPr lang="en-US" sz="20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D05D00"/>
                    </a:solidFill>
                  </a:rPr>
                  <a:t>-band limited </a:t>
                </a:r>
                <a:r>
                  <a:rPr lang="en-US" sz="2000" dirty="0">
                    <a:solidFill>
                      <a:schemeClr val="bg1"/>
                    </a:solidFill>
                  </a:rPr>
                  <a:t>on general lattice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1421886"/>
                <a:ext cx="6025924" cy="477054"/>
              </a:xfrm>
              <a:prstGeom prst="rect">
                <a:avLst/>
              </a:prstGeom>
              <a:blipFill rotWithShape="0">
                <a:blip r:embed="rId3"/>
                <a:stretch>
                  <a:fillRect l="-506" t="-86076" b="-110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2331718" y="2011464"/>
                <a:ext cx="3939949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sampled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1718" y="2011464"/>
                <a:ext cx="3939949" cy="477054"/>
              </a:xfrm>
              <a:prstGeom prst="rect">
                <a:avLst/>
              </a:prstGeom>
              <a:blipFill rotWithShape="0">
                <a:blip r:embed="rId4"/>
                <a:stretch>
                  <a:fillRect l="-1546" t="-87179" b="-11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84402" y="2764220"/>
                <a:ext cx="314937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Lattice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𝐍</m:t>
                        </m:r>
                      </m:e>
                      <m: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⊃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764220"/>
                <a:ext cx="3149374" cy="477054"/>
              </a:xfrm>
              <a:prstGeom prst="rect">
                <a:avLst/>
              </a:prstGeom>
              <a:blipFill rotWithShape="0">
                <a:blip r:embed="rId5"/>
                <a:stretch>
                  <a:fillRect l="-1934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3533776" y="2764220"/>
                <a:ext cx="3149374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⟺  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⊃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3776" y="2764220"/>
                <a:ext cx="3149374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482714" y="3261469"/>
                <a:ext cx="175259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⟺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sz="2200" b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𝐍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714" y="3261469"/>
                <a:ext cx="1752599" cy="528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2263888" y="3278449"/>
            <a:ext cx="209209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>
                <a:solidFill>
                  <a:schemeClr val="bg1"/>
                </a:solidFill>
              </a:rPr>
              <a:t>integer </a:t>
            </a:r>
            <a:r>
              <a:rPr lang="en-US" sz="2000" dirty="0">
                <a:solidFill>
                  <a:schemeClr val="bg1"/>
                </a:solidFill>
              </a:rPr>
              <a:t>sub-lattice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482714" y="4693098"/>
                <a:ext cx="607048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0          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714" y="4693098"/>
                <a:ext cx="6070486" cy="528350"/>
              </a:xfrm>
              <a:prstGeom prst="rect">
                <a:avLst/>
              </a:prstGeom>
              <a:blipFill rotWithShape="0">
                <a:blip r:embed="rId8"/>
                <a:stretch>
                  <a:fillRect l="-100" t="-447126" b="-55632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355828" y="3879114"/>
                <a:ext cx="3149374" cy="454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Expansion </a:t>
                </a:r>
                <a:r>
                  <a:rPr lang="en-US" sz="2000" dirty="0">
                    <a:solidFill>
                      <a:schemeClr val="bg1"/>
                    </a:solidFill>
                  </a:rPr>
                  <a:t>of</a:t>
                </a:r>
                <a:r>
                  <a:rPr lang="en-US" sz="20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r>
                  <a:rPr lang="en-US" sz="2200" b="1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onto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828" y="3879114"/>
                <a:ext cx="3149374" cy="454548"/>
              </a:xfrm>
              <a:prstGeom prst="rect">
                <a:avLst/>
              </a:prstGeom>
              <a:blipFill rotWithShape="0">
                <a:blip r:embed="rId9"/>
                <a:stretch>
                  <a:fillRect l="-1934" b="-21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12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Up-sampling </a:t>
            </a:r>
            <a:r>
              <a:rPr lang="en-US" sz="3000" dirty="0">
                <a:solidFill>
                  <a:schemeClr val="bg1"/>
                </a:solidFill>
              </a:rPr>
              <a:t>(a.k.a. expansion)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635113" y="2340423"/>
                <a:ext cx="416854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0          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113" y="2340423"/>
                <a:ext cx="4168549" cy="528350"/>
              </a:xfrm>
              <a:prstGeom prst="rect">
                <a:avLst/>
              </a:prstGeom>
              <a:blipFill rotWithShape="0">
                <a:blip r:embed="rId2"/>
                <a:stretch>
                  <a:fillRect l="-16082" t="-447126" b="-55632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384402" y="1488339"/>
                <a:ext cx="3149374" cy="454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Expansion </a:t>
                </a:r>
                <a:r>
                  <a:rPr lang="en-US" sz="2000" dirty="0">
                    <a:solidFill>
                      <a:schemeClr val="bg1"/>
                    </a:solidFill>
                  </a:rPr>
                  <a:t>of</a:t>
                </a:r>
                <a:r>
                  <a:rPr lang="en-US" sz="20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r>
                  <a:rPr lang="en-US" sz="2200" b="1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onto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488339"/>
                <a:ext cx="3149374" cy="454548"/>
              </a:xfrm>
              <a:prstGeom prst="rect">
                <a:avLst/>
              </a:prstGeom>
              <a:blipFill rotWithShape="0">
                <a:blip r:embed="rId3"/>
                <a:stretch>
                  <a:fillRect l="-1934" b="-21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1247033" y="3382424"/>
                <a:ext cx="488292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7033" y="3382424"/>
                <a:ext cx="4882923" cy="528350"/>
              </a:xfrm>
              <a:prstGeom prst="rect">
                <a:avLst/>
              </a:prstGeom>
              <a:blipFill rotWithShape="0">
                <a:blip r:embed="rId4"/>
                <a:stretch>
                  <a:fillRect l="-13109" t="-296552" b="-31264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6349031" y="2949324"/>
                <a:ext cx="1509094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</m:oMath>
                  </m:oMathPara>
                </a14:m>
                <a:endParaRPr lang="en-US" sz="22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9031" y="2949324"/>
                <a:ext cx="1509094" cy="528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6349031" y="3382424"/>
                <a:ext cx="1509094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</m:oMath>
                  </m:oMathPara>
                </a14:m>
                <a:endParaRPr lang="en-US" sz="22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9031" y="3382424"/>
                <a:ext cx="1509094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635113" y="4586350"/>
                <a:ext cx="349873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−2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113" y="4586350"/>
                <a:ext cx="3498737" cy="528350"/>
              </a:xfrm>
              <a:prstGeom prst="rect">
                <a:avLst/>
              </a:prstGeom>
              <a:blipFill rotWithShape="0">
                <a:blip r:embed="rId7"/>
                <a:stretch>
                  <a:fillRect l="-174" t="-290805" r="-2091" b="-3183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3987913" y="4586350"/>
                <a:ext cx="349873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−2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7913" y="4586350"/>
                <a:ext cx="3498737" cy="528350"/>
              </a:xfrm>
              <a:prstGeom prst="rect">
                <a:avLst/>
              </a:prstGeom>
              <a:blipFill rotWithShape="0">
                <a:blip r:embed="rId8"/>
                <a:stretch>
                  <a:fillRect l="-18118" t="-296552" b="-31264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4"/>
              <p:cNvSpPr>
                <a:spLocks noChangeArrowheads="1"/>
              </p:cNvSpPr>
              <p:nvPr/>
            </p:nvSpPr>
            <p:spPr bwMode="auto">
              <a:xfrm>
                <a:off x="6823131" y="4362575"/>
                <a:ext cx="1403237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𝐍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𝛚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3131" y="4362575"/>
                <a:ext cx="1403237" cy="528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2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Up-sampling </a:t>
            </a:r>
            <a:r>
              <a:rPr lang="en-US" sz="3000" dirty="0">
                <a:solidFill>
                  <a:schemeClr val="bg1"/>
                </a:solidFill>
              </a:rPr>
              <a:t>(a.k.a. expansion)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384402" y="1509775"/>
                <a:ext cx="196827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𝐍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509775"/>
                <a:ext cx="1968273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384402" y="2096234"/>
                <a:ext cx="4320948" cy="454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Remember: </a:t>
                </a:r>
                <a:r>
                  <a:rPr lang="en-US" sz="2000" dirty="0">
                    <a:solidFill>
                      <a:schemeClr val="bg1"/>
                    </a:solidFill>
                  </a:rPr>
                  <a:t>typically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det</m:t>
                        </m:r>
                        <m: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𝐍</m:t>
                        </m:r>
                      </m:e>
                    </m:d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&gt;1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096234"/>
                <a:ext cx="4320948" cy="454548"/>
              </a:xfrm>
              <a:prstGeom prst="rect">
                <a:avLst/>
              </a:prstGeom>
              <a:blipFill rotWithShape="0">
                <a:blip r:embed="rId3"/>
                <a:stretch>
                  <a:fillRect l="-1410" t="-91892" b="-1229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4156302" y="2073728"/>
                <a:ext cx="1901598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⟺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is shrunk</a:t>
                </a: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6302" y="2073728"/>
                <a:ext cx="1901598" cy="477054"/>
              </a:xfrm>
              <a:prstGeom prst="rect">
                <a:avLst/>
              </a:prstGeom>
              <a:blipFill rotWithShape="0">
                <a:blip r:embed="rId4"/>
                <a:stretch>
                  <a:fillRect t="-73077" b="-100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84402" y="2648934"/>
                <a:ext cx="6792686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⟺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base band replicas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appear as 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high frequencies </a:t>
                </a:r>
                <a:r>
                  <a:rPr lang="en-US" sz="2000" dirty="0">
                    <a:solidFill>
                      <a:schemeClr val="bg1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𝐺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2648934"/>
                <a:ext cx="6792686" cy="477054"/>
              </a:xfrm>
              <a:prstGeom prst="rect">
                <a:avLst/>
              </a:prstGeom>
              <a:blipFill rotWithShape="0">
                <a:blip r:embed="rId5"/>
                <a:stretch>
                  <a:fillRect t="-74359" b="-987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84402" y="3224140"/>
            <a:ext cx="2882673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Remove them so that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1990385" y="3825979"/>
                <a:ext cx="2743880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r>
                                        <m:rPr>
                                          <m:brk m:alnAt="63"/>
                                        </m:r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0385" y="3825979"/>
                <a:ext cx="2743880" cy="528350"/>
              </a:xfrm>
              <a:prstGeom prst="rect">
                <a:avLst/>
              </a:prstGeom>
              <a:blipFill rotWithShape="0">
                <a:blip r:embed="rId6"/>
                <a:stretch>
                  <a:fillRect t="-116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4548868" y="3822088"/>
                <a:ext cx="1696130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mr-IN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8868" y="3822088"/>
                <a:ext cx="1696130" cy="528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79653" y="3825569"/>
                <a:ext cx="167299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supp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⋅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653" y="3825569"/>
                <a:ext cx="1672998" cy="52835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25275" y="4484839"/>
                <a:ext cx="2714718" cy="432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box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75" y="4484839"/>
                <a:ext cx="2714718" cy="432619"/>
              </a:xfrm>
              <a:prstGeom prst="rect">
                <a:avLst/>
              </a:prstGeom>
              <a:blipFill rotWithShape="0">
                <a:blip r:embed="rId9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061341" y="4480948"/>
                <a:ext cx="161627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box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341" y="4480948"/>
                <a:ext cx="1616275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18" grpId="0"/>
      <p:bldP spid="19" grpId="0"/>
      <p:bldP spid="22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Interpolation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84401" y="1571767"/>
                <a:ext cx="3101749" cy="48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Filtering </a:t>
                </a:r>
                <a:r>
                  <a:rPr lang="en-US" sz="2000" dirty="0">
                    <a:solidFill>
                      <a:schemeClr val="bg1"/>
                    </a:solidFill>
                  </a:rPr>
                  <a:t>on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𝐍</m:t>
                        </m:r>
                      </m:e>
                      <m: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1" y="1571767"/>
                <a:ext cx="3101749" cy="484363"/>
              </a:xfrm>
              <a:prstGeom prst="rect">
                <a:avLst/>
              </a:prstGeom>
              <a:blipFill rotWithShape="0">
                <a:blip r:embed="rId2"/>
                <a:stretch>
                  <a:fillRect l="-1965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289526" y="1571767"/>
            <a:ext cx="3101749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after </a:t>
            </a:r>
            <a:r>
              <a:rPr lang="en-US" sz="2000" dirty="0">
                <a:solidFill>
                  <a:schemeClr val="bg1"/>
                </a:solidFill>
              </a:rPr>
              <a:t>up-sampling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6954" y="2839008"/>
                <a:ext cx="263450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e>
                    </m:d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sinc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𝐍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𝐧</m:t>
                        </m:r>
                      </m:e>
                    </m:d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4" y="2839008"/>
                <a:ext cx="2634504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231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860184" y="2617358"/>
                <a:ext cx="2990306" cy="461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𝒮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groupChr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𝐍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𝒮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184" y="2617358"/>
                <a:ext cx="2990306" cy="4617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831609" y="2239255"/>
            <a:ext cx="2358798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Stretching property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384401" y="3743467"/>
            <a:ext cx="50353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Interpolation = subsampling + filtering 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144663" y="3789776"/>
                <a:ext cx="180863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663" y="3789776"/>
                <a:ext cx="1808636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24346" y="2220232"/>
                <a:ext cx="108106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46" y="2220232"/>
                <a:ext cx="1081065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251032" y="2220090"/>
                <a:ext cx="251735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box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032" y="2220090"/>
                <a:ext cx="2517356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101408" b="-1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37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/>
      <p:bldP spid="24" grpId="0"/>
      <p:bldP spid="25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Fourier transform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523290" y="1614327"/>
                <a:ext cx="72448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290" y="1614327"/>
                <a:ext cx="724486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1247776" y="1614327"/>
                <a:ext cx="3128380" cy="47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2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is 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𝐀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box>
                              <m:boxPr>
                                <m:ctrlPr>
                                  <a:rPr lang="mr-IN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-periodic</a:t>
                </a: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7776" y="1614327"/>
                <a:ext cx="3128380" cy="479811"/>
              </a:xfrm>
              <a:prstGeom prst="rect">
                <a:avLst/>
              </a:prstGeom>
              <a:blipFill rotWithShape="0">
                <a:blip r:embed="rId3"/>
                <a:stretch>
                  <a:fillRect l="-2534" t="-3797" b="-1898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523290" y="2245546"/>
                <a:ext cx="6344236" cy="48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dirty="0">
                    <a:solidFill>
                      <a:schemeClr val="bg1"/>
                    </a:solidFill>
                  </a:rPr>
                  <a:t>Can be </a:t>
                </a:r>
                <a:r>
                  <a:rPr lang="en-US" sz="2000" dirty="0">
                    <a:solidFill>
                      <a:srgbClr val="D05D00"/>
                    </a:solidFill>
                  </a:rPr>
                  <a:t>fully described </a:t>
                </a:r>
                <a:r>
                  <a:rPr lang="en-US" sz="2000" dirty="0">
                    <a:solidFill>
                      <a:schemeClr val="bg1"/>
                    </a:solidFill>
                  </a:rPr>
                  <a:t>by its content on </a:t>
                </a:r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𝐀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290" y="2245546"/>
                <a:ext cx="6344236" cy="484363"/>
              </a:xfrm>
              <a:prstGeom prst="rect">
                <a:avLst/>
              </a:prstGeom>
              <a:blipFill rotWithShape="0">
                <a:blip r:embed="rId4"/>
                <a:stretch>
                  <a:fillRect l="-1057" b="-137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4"/>
              <p:cNvSpPr>
                <a:spLocks noChangeArrowheads="1"/>
              </p:cNvSpPr>
              <p:nvPr/>
            </p:nvSpPr>
            <p:spPr bwMode="auto">
              <a:xfrm>
                <a:off x="523290" y="2874008"/>
                <a:ext cx="6344236" cy="48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Normalized</a:t>
                </a:r>
                <a:r>
                  <a:rPr lang="en-US" sz="2000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(a.k.a. 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digital</a:t>
                </a:r>
                <a:r>
                  <a:rPr lang="en-US" sz="2000" dirty="0">
                    <a:solidFill>
                      <a:schemeClr val="bg1"/>
                    </a:solidFill>
                  </a:rPr>
                  <a:t>) frequency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290" y="2874008"/>
                <a:ext cx="6344236" cy="484363"/>
              </a:xfrm>
              <a:prstGeom prst="rect">
                <a:avLst/>
              </a:prstGeom>
              <a:blipFill rotWithShape="0">
                <a:blip r:embed="rId5"/>
                <a:stretch>
                  <a:fillRect l="-1057" b="-137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4"/>
              <p:cNvSpPr>
                <a:spLocks noChangeArrowheads="1"/>
              </p:cNvSpPr>
              <p:nvPr/>
            </p:nvSpPr>
            <p:spPr bwMode="auto">
              <a:xfrm>
                <a:off x="523290" y="3502470"/>
                <a:ext cx="6620460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Discrete-domain Fourier transform   </a:t>
                </a:r>
                <a14:m>
                  <m:oMath xmlns:m="http://schemas.openxmlformats.org/officeDocument/2006/math">
                    <m:r>
                      <a:rPr lang="en-US" sz="2000" b="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1" i="0" dirty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</m:e>
                    </m:d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vol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acc>
                      <m:accPr>
                        <m:chr m:val="̃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sz="20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290" y="3502470"/>
                <a:ext cx="6620460" cy="477054"/>
              </a:xfrm>
              <a:prstGeom prst="rect">
                <a:avLst/>
              </a:prstGeom>
              <a:blipFill rotWithShape="0">
                <a:blip r:embed="rId6"/>
                <a:stretch>
                  <a:fillRect l="-1013" t="-74359" b="-987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91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Interpolation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/>
              <p:cNvSpPr>
                <a:spLocks noChangeArrowheads="1"/>
              </p:cNvSpPr>
              <p:nvPr/>
            </p:nvSpPr>
            <p:spPr bwMode="auto">
              <a:xfrm>
                <a:off x="2903746" y="1781666"/>
                <a:ext cx="488292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3746" y="1781666"/>
                <a:ext cx="4882923" cy="528350"/>
              </a:xfrm>
              <a:prstGeom prst="rect">
                <a:avLst/>
              </a:prstGeom>
              <a:blipFill rotWithShape="0">
                <a:blip r:embed="rId2"/>
                <a:stretch>
                  <a:fillRect l="-12984" t="-296552" b="-31264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4402" y="1571352"/>
                <a:ext cx="2519344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571352"/>
                <a:ext cx="2519344" cy="474489"/>
              </a:xfrm>
              <a:prstGeom prst="rect">
                <a:avLst/>
              </a:prstGeom>
              <a:blipFill rotWithShape="0"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2903746" y="2732670"/>
                <a:ext cx="488292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3746" y="2732670"/>
                <a:ext cx="4882923" cy="528350"/>
              </a:xfrm>
              <a:prstGeom prst="rect">
                <a:avLst/>
              </a:prstGeom>
              <a:blipFill rotWithShape="0">
                <a:blip r:embed="rId4"/>
                <a:stretch>
                  <a:fillRect l="-12984" t="-296552" b="-31264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903746" y="3683674"/>
                <a:ext cx="488292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sinc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𝐍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3746" y="3683674"/>
                <a:ext cx="4882923" cy="528350"/>
              </a:xfrm>
              <a:prstGeom prst="rect">
                <a:avLst/>
              </a:prstGeom>
              <a:blipFill rotWithShape="0">
                <a:blip r:embed="rId5"/>
                <a:stretch>
                  <a:fillRect l="-12984" t="-296552" b="-31264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2903745" y="4634678"/>
                <a:ext cx="488292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sinc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3745" y="4634678"/>
                <a:ext cx="4882923" cy="528350"/>
              </a:xfrm>
              <a:prstGeom prst="rect">
                <a:avLst/>
              </a:prstGeom>
              <a:blipFill rotWithShape="0">
                <a:blip r:embed="rId6"/>
                <a:stretch>
                  <a:fillRect l="-12984" t="-296552" b="-31264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Interpolation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4402" y="1489049"/>
                <a:ext cx="188590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𝐍</m:t>
                        </m:r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489049"/>
                <a:ext cx="1885901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324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70303" y="1492198"/>
                <a:ext cx="21742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3" y="1492198"/>
                <a:ext cx="217425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99128" y="1489048"/>
                <a:ext cx="2414507" cy="43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𝐀𝐍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28" y="1489048"/>
                <a:ext cx="2414507" cy="437107"/>
              </a:xfrm>
              <a:prstGeom prst="rect">
                <a:avLst/>
              </a:prstGeom>
              <a:blipFill rotWithShape="0">
                <a:blip r:embed="rId4"/>
                <a:stretch>
                  <a:fillRect t="-1389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27303" y="2028231"/>
                <a:ext cx="4464171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𝐀𝐍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𝐀𝐧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03" y="2028231"/>
                <a:ext cx="4464171" cy="940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106464" y="2987860"/>
                <a:ext cx="5104090" cy="951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vol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vol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den>
                      </m:f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𝐀𝐍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64" y="2987860"/>
                <a:ext cx="5104090" cy="9512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97907" y="3188462"/>
                <a:ext cx="1594091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𝐀𝐍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07" y="3188462"/>
                <a:ext cx="1594091" cy="4369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040612" y="2219790"/>
                <a:ext cx="1508683" cy="459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/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𝐀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12" y="2219790"/>
                <a:ext cx="1508683" cy="45986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16787" y="4133254"/>
                <a:ext cx="136941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787" y="4133254"/>
                <a:ext cx="1369414" cy="430887"/>
              </a:xfrm>
              <a:prstGeom prst="rect">
                <a:avLst/>
              </a:prstGeom>
              <a:blipFill rotWithShape="0"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040612" y="4589014"/>
                <a:ext cx="208595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box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12" y="4589014"/>
                <a:ext cx="2085956" cy="430887"/>
              </a:xfrm>
              <a:prstGeom prst="rect">
                <a:avLst/>
              </a:prstGeom>
              <a:blipFill rotWithShape="0">
                <a:blip r:embed="rId10"/>
                <a:stretch>
                  <a:fillRect t="-102857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27303" y="4048575"/>
                <a:ext cx="3940438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𝐀𝐍</m:t>
                          </m:r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03" y="4048575"/>
                <a:ext cx="3940438" cy="94057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09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/>
      <p:bldP spid="14" grpId="0"/>
      <p:bldP spid="6" grpId="0"/>
      <p:bldP spid="15" grpId="0"/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Interpolation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84402" y="3766552"/>
                <a:ext cx="188590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𝐍</m:t>
                        </m:r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3766552"/>
                <a:ext cx="1885901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270303" y="3582878"/>
                <a:ext cx="3940438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𝐀𝐍</m:t>
                          </m:r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3" y="3582878"/>
                <a:ext cx="3940438" cy="9405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54832" y="3081635"/>
                <a:ext cx="1594091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𝐀𝐍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832" y="3081635"/>
                <a:ext cx="1594091" cy="4369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7727" y="2011291"/>
                <a:ext cx="2519344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27" y="2011291"/>
                <a:ext cx="2519344" cy="474489"/>
              </a:xfrm>
              <a:prstGeom prst="rect">
                <a:avLst/>
              </a:prstGeom>
              <a:blipFill rotWithShape="0">
                <a:blip r:embed="rId5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2732295" y="2210435"/>
                <a:ext cx="4882923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sinc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2295" y="2210435"/>
                <a:ext cx="4882923" cy="528350"/>
              </a:xfrm>
              <a:prstGeom prst="rect">
                <a:avLst/>
              </a:prstGeom>
              <a:blipFill rotWithShape="0">
                <a:blip r:embed="rId6"/>
                <a:stretch>
                  <a:fillRect l="-12984" t="-300000" b="-31744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84402" y="1457438"/>
            <a:ext cx="5035324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Band-limited </a:t>
            </a:r>
            <a:r>
              <a:rPr lang="en-US" sz="2000" b="1" dirty="0">
                <a:solidFill>
                  <a:srgbClr val="D05D00"/>
                </a:solidFill>
              </a:rPr>
              <a:t>interpolation</a:t>
            </a:r>
            <a:r>
              <a:rPr lang="en-US" sz="2000" dirty="0">
                <a:solidFill>
                  <a:srgbClr val="D05D0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on a finer lattice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84402" y="3070030"/>
            <a:ext cx="5035324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Sampling</a:t>
            </a:r>
            <a:r>
              <a:rPr lang="en-US" sz="2000" dirty="0">
                <a:solidFill>
                  <a:srgbClr val="D05D0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continuous signal on a denser lattice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Resampling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384402" y="1325945"/>
                <a:ext cx="77213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Decimation: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resampling on 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integer</a:t>
                </a:r>
                <a:r>
                  <a:rPr lang="en-US" sz="2000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sub-lattice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𝐌</m:t>
                        </m:r>
                      </m:e>
                      <m: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325945"/>
                <a:ext cx="7721373" cy="477054"/>
              </a:xfrm>
              <a:prstGeom prst="rect">
                <a:avLst/>
              </a:prstGeom>
              <a:blipFill rotWithShape="0">
                <a:blip r:embed="rId2"/>
                <a:stretch>
                  <a:fillRect l="-789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384402" y="1904552"/>
                <a:ext cx="8443037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Interpolation: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resampling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𝐍</m:t>
                        </m:r>
                      </m:e>
                      <m:sup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with 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integer</a:t>
                </a:r>
                <a:r>
                  <a:rPr lang="en-US" sz="2000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inverse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𝐍</m:t>
                    </m:r>
                    <m:sSup>
                      <m:sSup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904552"/>
                <a:ext cx="8443037" cy="477054"/>
              </a:xfrm>
              <a:prstGeom prst="rect">
                <a:avLst/>
              </a:prstGeom>
              <a:blipFill rotWithShape="0">
                <a:blip r:embed="rId3"/>
                <a:stretch>
                  <a:fillRect l="-722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4402" y="2613182"/>
            <a:ext cx="8443037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Can we resample onto an arbitrary lattice                           ?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80236" y="2624787"/>
                <a:ext cx="1567096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solidFill>
                                <a:srgbClr val="D05D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ℛ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>
                          <a:solidFill>
                            <a:srgbClr val="D05D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rgbClr val="D05D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𝐑</m:t>
                          </m:r>
                        </m:e>
                        <m:sup>
                          <m:r>
                            <a:rPr lang="en-US" sz="2200" b="1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rgbClr val="D05D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236" y="2624787"/>
                <a:ext cx="1567096" cy="4369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84401" y="3085163"/>
            <a:ext cx="8443037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akin to sampling on 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38228" y="3102133"/>
                <a:ext cx="1594091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solidFill>
                                <a:srgbClr val="D05D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D05D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rgbClr val="D05D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𝐀𝐑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D05D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28" y="3102133"/>
                <a:ext cx="1594091" cy="4369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84402" y="3889532"/>
            <a:ext cx="9205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Yes! </a:t>
            </a:r>
            <a:r>
              <a:rPr lang="en-US" sz="2000" dirty="0">
                <a:solidFill>
                  <a:schemeClr val="bg1"/>
                </a:solidFill>
              </a:rPr>
              <a:t>If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42532" y="3908467"/>
                <a:ext cx="124707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𝐍𝐌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32" y="3908467"/>
                <a:ext cx="1247073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185168" y="3904421"/>
                <a:ext cx="201016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  <m: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𝐍</m:t>
                        </m:r>
                      </m:e>
                      <m: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𝐌</m:t>
                        </m:r>
                      </m:e>
                      <m: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168" y="3904421"/>
                <a:ext cx="2010166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132320" y="3889532"/>
            <a:ext cx="371628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such that                are integer 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01892" y="3913945"/>
                <a:ext cx="91281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𝐍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892" y="3913945"/>
                <a:ext cx="912814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84401" y="4393273"/>
            <a:ext cx="8443037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Generalization of </a:t>
            </a:r>
            <a:r>
              <a:rPr lang="en-US" sz="2000" b="1" dirty="0">
                <a:solidFill>
                  <a:srgbClr val="D05D00"/>
                </a:solidFill>
              </a:rPr>
              <a:t>rational factor </a:t>
            </a:r>
            <a:r>
              <a:rPr lang="en-US" sz="2000" dirty="0">
                <a:solidFill>
                  <a:schemeClr val="bg1"/>
                </a:solidFill>
              </a:rPr>
              <a:t>to lattices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2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Resampling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17727" y="2011291"/>
                <a:ext cx="3654014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rgbClr val="D05D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D05D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D05D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27" y="2011291"/>
                <a:ext cx="3654014" cy="474489"/>
              </a:xfrm>
              <a:prstGeom prst="rect">
                <a:avLst/>
              </a:prstGeom>
              <a:blipFill rotWithShape="0">
                <a:blip r:embed="rId2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84402" y="1325945"/>
            <a:ext cx="7721373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First </a:t>
            </a:r>
            <a:r>
              <a:rPr lang="en-US" sz="2000" b="1" dirty="0">
                <a:solidFill>
                  <a:srgbClr val="D05D00"/>
                </a:solidFill>
              </a:rPr>
              <a:t>up-sample</a:t>
            </a:r>
            <a:r>
              <a:rPr lang="en-US" sz="2000" dirty="0">
                <a:solidFill>
                  <a:schemeClr val="bg1"/>
                </a:solidFill>
              </a:rPr>
              <a:t>, then </a:t>
            </a:r>
            <a:r>
              <a:rPr lang="en-US" sz="2000" b="1" dirty="0">
                <a:solidFill>
                  <a:srgbClr val="D05D00"/>
                </a:solidFill>
              </a:rPr>
              <a:t>sub-sample</a:t>
            </a:r>
            <a:endParaRPr lang="en-US" sz="2200" b="1" dirty="0">
              <a:solidFill>
                <a:srgbClr val="D05D00"/>
              </a:solidFill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84402" y="2630870"/>
            <a:ext cx="29207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>
                <a:solidFill>
                  <a:schemeClr val="bg1"/>
                </a:solidFill>
              </a:rPr>
              <a:t>Filters may be combined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7E54D756-2808-9A4F-8E5F-E75B7C8AD8D0}"/>
                  </a:ext>
                </a:extLst>
              </p14:cNvPr>
              <p14:cNvContentPartPr/>
              <p14:nvPr/>
            </p14:nvContentPartPr>
            <p14:xfrm>
              <a:off x="1531810" y="3746165"/>
              <a:ext cx="4330080" cy="647280"/>
            </p14:xfrm>
          </p:contentPart>
        </mc:Choice>
        <mc:Fallback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7E54D756-2808-9A4F-8E5F-E75B7C8AD8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7490" y="3741845"/>
                <a:ext cx="4338719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2F85358-DB34-3841-A7DD-09F0948CAC03}"/>
                  </a:ext>
                </a:extLst>
              </p14:cNvPr>
              <p14:cNvContentPartPr/>
              <p14:nvPr/>
            </p14:nvContentPartPr>
            <p14:xfrm>
              <a:off x="940330" y="-671035"/>
              <a:ext cx="4320" cy="201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2F85358-DB34-3841-A7DD-09F0948CAC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010" y="-675355"/>
                <a:ext cx="1296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10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Properties of resampling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4402" y="1554091"/>
                <a:ext cx="2238754" cy="467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554091"/>
                <a:ext cx="2238754" cy="467692"/>
              </a:xfrm>
              <a:prstGeom prst="rect">
                <a:avLst/>
              </a:prstGeom>
              <a:blipFill rotWithShape="0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23309" y="2246850"/>
                <a:ext cx="2163156" cy="467692"/>
              </a:xfrm>
              <a:prstGeom prst="rect">
                <a:avLst/>
              </a:prstGeom>
              <a:ln>
                <a:solidFill>
                  <a:srgbClr val="D05D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309" y="2246850"/>
                <a:ext cx="2163156" cy="467692"/>
              </a:xfrm>
              <a:prstGeom prst="rect">
                <a:avLst/>
              </a:prstGeom>
              <a:blipFill rotWithShape="0">
                <a:blip r:embed="rId3"/>
                <a:stretch>
                  <a:fillRect t="-89744" b="-108974"/>
                </a:stretch>
              </a:blipFill>
              <a:ln>
                <a:solidFill>
                  <a:srgbClr val="D05D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89427" y="1554091"/>
                <a:ext cx="1667764" cy="467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427" y="1554091"/>
                <a:ext cx="1667764" cy="467116"/>
              </a:xfrm>
              <a:prstGeom prst="rect">
                <a:avLst/>
              </a:prstGeom>
              <a:blipFill rotWithShape="0">
                <a:blip r:embed="rId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95266" y="1553515"/>
                <a:ext cx="181459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b>
                                  <m: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266" y="1553515"/>
                <a:ext cx="1814599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63030" y="1553803"/>
                <a:ext cx="2166106" cy="467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=(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b>
                              <m: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030" y="1553803"/>
                <a:ext cx="2166106" cy="467692"/>
              </a:xfrm>
              <a:prstGeom prst="rect">
                <a:avLst/>
              </a:prstGeom>
              <a:blipFill rotWithShape="0"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3190" y="3348603"/>
                <a:ext cx="2733889" cy="467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(↑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90" y="3348603"/>
                <a:ext cx="2733889" cy="467692"/>
              </a:xfrm>
              <a:prstGeom prst="rect">
                <a:avLst/>
              </a:prstGeom>
              <a:blipFill rotWithShape="0"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929141" y="3348603"/>
                <a:ext cx="150990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141" y="3348603"/>
                <a:ext cx="1509901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373629" y="3348603"/>
                <a:ext cx="2294154" cy="467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sz="2200" b="0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29" y="3348603"/>
                <a:ext cx="2294154" cy="467692"/>
              </a:xfrm>
              <a:prstGeom prst="rect">
                <a:avLst/>
              </a:prstGeom>
              <a:blipFill rotWithShape="0">
                <a:blip r:embed="rId9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402658" y="4041650"/>
                <a:ext cx="2004458" cy="467692"/>
              </a:xfrm>
              <a:prstGeom prst="rect">
                <a:avLst/>
              </a:prstGeom>
              <a:ln>
                <a:solidFill>
                  <a:srgbClr val="D05D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658" y="4041650"/>
                <a:ext cx="2004458" cy="467692"/>
              </a:xfrm>
              <a:prstGeom prst="rect">
                <a:avLst/>
              </a:prstGeom>
              <a:blipFill rotWithShape="0">
                <a:blip r:embed="rId10"/>
                <a:stretch>
                  <a:fillRect t="-88608" b="-106329"/>
                </a:stretch>
              </a:blipFill>
              <a:ln>
                <a:solidFill>
                  <a:srgbClr val="D05D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4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/>
      <p:bldP spid="9" grpId="0"/>
      <p:bldP spid="10" grpId="0"/>
      <p:bldP spid="11" grpId="0"/>
      <p:bldP spid="15" grpId="0"/>
      <p:bldP spid="16" grpId="0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Properties of resampling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4402" y="1716455"/>
                <a:ext cx="2302938" cy="443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716455"/>
                <a:ext cx="2302938" cy="443904"/>
              </a:xfrm>
              <a:prstGeom prst="rect">
                <a:avLst/>
              </a:prstGeom>
              <a:blipFill rotWithShape="0">
                <a:blip r:embed="rId2"/>
                <a:stretch>
                  <a:fillRect t="-36111" b="-10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26255" y="3781729"/>
                <a:ext cx="1759328" cy="430887"/>
              </a:xfrm>
              <a:prstGeom prst="rect">
                <a:avLst/>
              </a:prstGeom>
              <a:ln>
                <a:solidFill>
                  <a:srgbClr val="D05D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−∗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id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55" y="3781729"/>
                <a:ext cx="1759328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97260" b="-123288"/>
                </a:stretch>
              </a:blipFill>
              <a:ln>
                <a:solidFill>
                  <a:srgbClr val="D05D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2678745" y="1797937"/>
                <a:ext cx="385434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−∗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0          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8745" y="1797937"/>
                <a:ext cx="3854349" cy="528350"/>
              </a:xfrm>
              <a:prstGeom prst="rect">
                <a:avLst/>
              </a:prstGeom>
              <a:blipFill rotWithShape="0">
                <a:blip r:embed="rId4"/>
                <a:stretch>
                  <a:fillRect l="-24645" t="-447126" b="-55632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2250120" y="2897555"/>
                <a:ext cx="385434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0          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0120" y="2897555"/>
                <a:ext cx="3854349" cy="528350"/>
              </a:xfrm>
              <a:prstGeom prst="rect">
                <a:avLst/>
              </a:prstGeom>
              <a:blipFill rotWithShape="0">
                <a:blip r:embed="rId5"/>
                <a:stretch>
                  <a:fillRect l="-33544" t="-447126" r="-1741" b="-55632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6298245" y="2754680"/>
                <a:ext cx="1588455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8245" y="2754680"/>
                <a:ext cx="1588455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019427" y="4568440"/>
                <a:ext cx="3172983" cy="430887"/>
              </a:xfrm>
              <a:prstGeom prst="rect">
                <a:avLst/>
              </a:prstGeom>
              <a:ln>
                <a:solidFill>
                  <a:srgbClr val="D05D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Generally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−∗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id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427" y="4568440"/>
                <a:ext cx="3172983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95890" b="-123288"/>
                </a:stretch>
              </a:blipFill>
              <a:ln>
                <a:solidFill>
                  <a:srgbClr val="D05D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3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2" grpId="0"/>
      <p:bldP spid="13" grpId="0"/>
      <p:bldP spid="14" grpId="0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Linearity of resampling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4402" y="1554091"/>
                <a:ext cx="265822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554091"/>
                <a:ext cx="2658228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38156" y="1554091"/>
                <a:ext cx="224760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156" y="1554091"/>
                <a:ext cx="2247603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052706" y="1554091"/>
                <a:ext cx="302762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706" y="1554091"/>
                <a:ext cx="3027624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651352" y="2192266"/>
                <a:ext cx="39204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352" y="2192266"/>
                <a:ext cx="3920497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6893107" y="2174569"/>
            <a:ext cx="1187223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>
                <a:solidFill>
                  <a:srgbClr val="D05D00"/>
                </a:solidFill>
              </a:rPr>
              <a:t>linearity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74877" y="3106666"/>
                <a:ext cx="265822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7" y="3106666"/>
                <a:ext cx="2658228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2928631" y="3216491"/>
                <a:ext cx="385434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𝛼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0          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631" y="3216491"/>
                <a:ext cx="3854349" cy="528350"/>
              </a:xfrm>
              <a:prstGeom prst="rect">
                <a:avLst/>
              </a:prstGeom>
              <a:blipFill rotWithShape="0">
                <a:blip r:embed="rId7"/>
                <a:stretch>
                  <a:fillRect l="-40916" t="-452326" r="-4107" b="-5639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1176031" y="4125841"/>
                <a:ext cx="7539344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0          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0          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 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6031" y="4125841"/>
                <a:ext cx="7539344" cy="528350"/>
              </a:xfrm>
              <a:prstGeom prst="rect">
                <a:avLst/>
              </a:prstGeom>
              <a:blipFill rotWithShape="0">
                <a:blip r:embed="rId8"/>
                <a:stretch>
                  <a:fillRect l="-14309" t="-452326" b="-5639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132209" y="4841516"/>
                <a:ext cx="39204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09" y="4841516"/>
                <a:ext cx="3920497" cy="430887"/>
              </a:xfrm>
              <a:prstGeom prst="rect">
                <a:avLst/>
              </a:prstGeom>
              <a:blipFill rotWithShape="0">
                <a:blip r:embed="rId9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5373964" y="4823819"/>
            <a:ext cx="1187223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>
                <a:solidFill>
                  <a:srgbClr val="D05D00"/>
                </a:solidFill>
              </a:rPr>
              <a:t>linearity</a:t>
            </a:r>
            <a:endParaRPr lang="en-US" sz="2200" b="1" dirty="0">
              <a:solidFill>
                <a:srgbClr val="D05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7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  <p:bldP spid="13" grpId="0"/>
      <p:bldP spid="14" grpId="0"/>
      <p:bldP spid="18" grpId="0"/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and translation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4402" y="1554091"/>
                <a:ext cx="220932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554091"/>
                <a:ext cx="2209323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96597" y="1554090"/>
                <a:ext cx="14907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597" y="1554090"/>
                <a:ext cx="1490793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46223" y="1554089"/>
                <a:ext cx="226247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23" y="1554089"/>
                <a:ext cx="2262479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899585" y="1554089"/>
                <a:ext cx="23921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585" y="1554089"/>
                <a:ext cx="2392193" cy="430887"/>
              </a:xfrm>
              <a:prstGeom prst="rect">
                <a:avLst/>
              </a:prstGeom>
              <a:blipFill rotWithShape="0">
                <a:blip r:embed="rId5"/>
                <a:stretch>
                  <a:fillRect r="-25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20944" y="2099229"/>
                <a:ext cx="20420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944" y="2099229"/>
                <a:ext cx="2042097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070577" y="2099229"/>
                <a:ext cx="240739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577" y="2099229"/>
                <a:ext cx="2407390" cy="430887"/>
              </a:xfrm>
              <a:prstGeom prst="rect">
                <a:avLst/>
              </a:prstGeom>
              <a:blipFill rotWithShape="0">
                <a:blip r:embed="rId7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52820" y="2800654"/>
                <a:ext cx="2506199" cy="430887"/>
              </a:xfrm>
              <a:prstGeom prst="rect">
                <a:avLst/>
              </a:prstGeom>
              <a:ln>
                <a:solidFill>
                  <a:srgbClr val="D05D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20" y="2800654"/>
                <a:ext cx="2506199" cy="430887"/>
              </a:xfrm>
              <a:prstGeom prst="rect">
                <a:avLst/>
              </a:prstGeom>
              <a:blipFill rotWithShape="0">
                <a:blip r:embed="rId8"/>
                <a:stretch>
                  <a:fillRect t="-95890" b="-123288"/>
                </a:stretch>
              </a:blipFill>
              <a:ln>
                <a:solidFill>
                  <a:srgbClr val="D05D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345514" y="2800654"/>
            <a:ext cx="218438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>
                <a:solidFill>
                  <a:srgbClr val="D05D00"/>
                </a:solidFill>
              </a:rPr>
              <a:t>not </a:t>
            </a:r>
            <a:r>
              <a:rPr lang="en-US" sz="2000" b="1" dirty="0" err="1">
                <a:solidFill>
                  <a:srgbClr val="D05D00"/>
                </a:solidFill>
              </a:rPr>
              <a:t>equivariant</a:t>
            </a:r>
            <a:r>
              <a:rPr lang="en-US" sz="2000" b="1" dirty="0">
                <a:solidFill>
                  <a:srgbClr val="D05D00"/>
                </a:solidFill>
              </a:rPr>
              <a:t>!</a:t>
            </a:r>
            <a:endParaRPr lang="en-US" sz="2200" b="1" dirty="0">
              <a:solidFill>
                <a:srgbClr val="D05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6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10" grpId="0"/>
      <p:bldP spid="11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Up-sampling and translation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4402" y="1535041"/>
                <a:ext cx="210358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535041"/>
                <a:ext cx="2103589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2395231" y="1620766"/>
                <a:ext cx="3034019" cy="6006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 sz="22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: 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0                   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: 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∉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5231" y="1620766"/>
                <a:ext cx="3034019" cy="600677"/>
              </a:xfrm>
              <a:prstGeom prst="rect">
                <a:avLst/>
              </a:prstGeom>
              <a:blipFill rotWithShape="0">
                <a:blip r:embed="rId3"/>
                <a:stretch>
                  <a:fillRect t="-48980" r="-134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2033281" y="2617817"/>
                <a:ext cx="4672319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𝐍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 sz="22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: 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0                   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: 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∉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3281" y="2617817"/>
                <a:ext cx="4672319" cy="477054"/>
              </a:xfrm>
              <a:prstGeom prst="rect">
                <a:avLst/>
              </a:prstGeom>
              <a:blipFill rotWithShape="0">
                <a:blip r:embed="rId4"/>
                <a:stretch>
                  <a:fillRect t="-59494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2033281" y="3605143"/>
                <a:ext cx="5967719" cy="6006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𝐍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 sz="22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: 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0                   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: 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∉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3281" y="3605143"/>
                <a:ext cx="5967719" cy="600677"/>
              </a:xfrm>
              <a:prstGeom prst="rect">
                <a:avLst/>
              </a:prstGeom>
              <a:blipFill rotWithShape="0">
                <a:blip r:embed="rId5"/>
                <a:stretch>
                  <a:fillRect t="-4747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975077" y="4222854"/>
                <a:ext cx="270772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077" y="4222854"/>
                <a:ext cx="2707728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82805" y="4222853"/>
                <a:ext cx="2442400" cy="443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05" y="4222853"/>
                <a:ext cx="2442400" cy="443904"/>
              </a:xfrm>
              <a:prstGeom prst="rect">
                <a:avLst/>
              </a:prstGeom>
              <a:blipFill rotWithShape="0">
                <a:blip r:embed="rId7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190895" y="4800904"/>
                <a:ext cx="2465740" cy="443904"/>
              </a:xfrm>
              <a:prstGeom prst="rect">
                <a:avLst/>
              </a:prstGeom>
              <a:ln>
                <a:solidFill>
                  <a:srgbClr val="D05D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895" y="4800904"/>
                <a:ext cx="2465740" cy="443904"/>
              </a:xfrm>
              <a:prstGeom prst="rect">
                <a:avLst/>
              </a:prstGeom>
              <a:blipFill rotWithShape="0">
                <a:blip r:embed="rId8"/>
                <a:stretch>
                  <a:fillRect b="-5405"/>
                </a:stretch>
              </a:blipFill>
              <a:ln>
                <a:solidFill>
                  <a:srgbClr val="D05D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033010" y="4767754"/>
            <a:ext cx="218438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>
                <a:solidFill>
                  <a:srgbClr val="D05D00"/>
                </a:solidFill>
              </a:rPr>
              <a:t>not </a:t>
            </a:r>
            <a:r>
              <a:rPr lang="en-US" sz="2000" b="1" dirty="0" err="1">
                <a:solidFill>
                  <a:srgbClr val="D05D00"/>
                </a:solidFill>
              </a:rPr>
              <a:t>equivariant</a:t>
            </a:r>
            <a:r>
              <a:rPr lang="en-US" sz="2000" b="1" dirty="0">
                <a:solidFill>
                  <a:srgbClr val="D05D00"/>
                </a:solidFill>
              </a:rPr>
              <a:t>!</a:t>
            </a:r>
            <a:endParaRPr lang="en-US" sz="2200" b="1" dirty="0">
              <a:solidFill>
                <a:srgbClr val="D05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1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7" grpId="0"/>
      <p:bldP spid="18" grpId="0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Fourier transform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4402" y="1565465"/>
                <a:ext cx="2869312" cy="43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565465"/>
                <a:ext cx="2869312" cy="437107"/>
              </a:xfrm>
              <a:prstGeom prst="rect">
                <a:avLst/>
              </a:prstGeom>
              <a:blipFill rotWithShape="0">
                <a:blip r:embed="rId2"/>
                <a:stretch>
                  <a:fillRect t="-98611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51402" y="1571685"/>
                <a:ext cx="31587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vol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sub>
                      </m:sSub>
                      <m:r>
                        <a:rPr lang="en-US" sz="2200" b="0" i="0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402" y="1571685"/>
                <a:ext cx="3158750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101408" b="-1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4477" y="2241578"/>
                <a:ext cx="25120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77" y="2241578"/>
                <a:ext cx="2512098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52491" y="2050530"/>
                <a:ext cx="3434722" cy="955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⋅</m:t>
                              </m:r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ℱ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491" y="2050530"/>
                <a:ext cx="3434722" cy="9552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84477" y="3002350"/>
                <a:ext cx="2767296" cy="955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77" y="3002350"/>
                <a:ext cx="2767296" cy="9552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584802" y="3002350"/>
                <a:ext cx="3563604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𝐀</m:t>
                                      </m:r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802" y="3002350"/>
                <a:ext cx="3563604" cy="9405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84477" y="3980133"/>
                <a:ext cx="3025765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77" y="3980133"/>
                <a:ext cx="3025765" cy="94057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972142" y="3980133"/>
                <a:ext cx="2680862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42" y="3980133"/>
                <a:ext cx="2680862" cy="9405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9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Resampling and filtering</a:t>
            </a:r>
            <a:endParaRPr lang="en-US" sz="2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84402" y="1457467"/>
            <a:ext cx="5292499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Linear translation </a:t>
            </a:r>
            <a:r>
              <a:rPr lang="en-US" sz="2000" dirty="0" err="1">
                <a:solidFill>
                  <a:schemeClr val="bg1"/>
                </a:solidFill>
              </a:rPr>
              <a:t>equivariant</a:t>
            </a:r>
            <a:r>
              <a:rPr lang="en-US" sz="2000" dirty="0">
                <a:solidFill>
                  <a:schemeClr val="bg1"/>
                </a:solidFill>
              </a:rPr>
              <a:t> system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34386" y="2228815"/>
                <a:ext cx="173073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86" y="2228815"/>
                <a:ext cx="1730730" cy="430887"/>
              </a:xfrm>
              <a:prstGeom prst="rect">
                <a:avLst/>
              </a:prstGeom>
              <a:blipFill rotWithShape="0">
                <a:blip r:embed="rId2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72687" y="2062228"/>
                <a:ext cx="2462341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 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687" y="2062228"/>
                <a:ext cx="2462341" cy="84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0763" y="2243901"/>
                <a:ext cx="15700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63" y="2243901"/>
                <a:ext cx="1570045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388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35825" y="3001027"/>
                <a:ext cx="2833853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825" y="3001027"/>
                <a:ext cx="2833853" cy="9268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81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and filtering</a:t>
            </a:r>
            <a:endParaRPr lang="en-US" sz="20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4402" y="1556651"/>
            <a:ext cx="5292499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Combining </a:t>
            </a:r>
            <a:r>
              <a:rPr lang="en-US" sz="2000" dirty="0">
                <a:solidFill>
                  <a:srgbClr val="D05D00"/>
                </a:solidFill>
              </a:rPr>
              <a:t>linearity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>
                <a:solidFill>
                  <a:srgbClr val="D05D00"/>
                </a:solidFill>
              </a:rPr>
              <a:t>translation</a:t>
            </a:r>
            <a:r>
              <a:rPr lang="en-US" sz="2000" dirty="0">
                <a:solidFill>
                  <a:schemeClr val="bg1"/>
                </a:solidFill>
              </a:rPr>
              <a:t> properties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95513" y="2054373"/>
                <a:ext cx="2742930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13" y="2054373"/>
                <a:ext cx="2742930" cy="9268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78041" y="2292834"/>
                <a:ext cx="10189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1" y="2292834"/>
                <a:ext cx="1018997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38443" y="2132984"/>
                <a:ext cx="2399118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43" y="2132984"/>
                <a:ext cx="2399118" cy="84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251459" y="1574348"/>
                <a:ext cx="2506199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459" y="1574348"/>
                <a:ext cx="2506199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101408" b="-1281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297427" y="3122815"/>
                <a:ext cx="3055708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427" y="3122815"/>
                <a:ext cx="3055708" cy="92685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95513" y="3127451"/>
                <a:ext cx="3096040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𝐌</m:t>
                                          </m:r>
                                        </m:e>
                                        <m:sup>
                                          <m:r>
                                            <a:rPr lang="en-US" sz="22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13" y="3127451"/>
                <a:ext cx="3096040" cy="9268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353135" y="3370799"/>
                <a:ext cx="114422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𝒢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135" y="3370799"/>
                <a:ext cx="1144224" cy="430887"/>
              </a:xfrm>
              <a:prstGeom prst="rect">
                <a:avLst/>
              </a:prstGeom>
              <a:blipFill rotWithShape="0">
                <a:blip r:embed="rId8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6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and filtering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0872" y="1522615"/>
                <a:ext cx="4075048" cy="848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𝒢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2" y="1522615"/>
                <a:ext cx="4075048" cy="84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74047" y="1522615"/>
                <a:ext cx="4075048" cy="891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047" y="1522615"/>
                <a:ext cx="4075048" cy="891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971523" y="1731294"/>
                <a:ext cx="142071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23" y="1731294"/>
                <a:ext cx="1420710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84402" y="2645625"/>
            <a:ext cx="5292499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Expanded</a:t>
            </a:r>
            <a:r>
              <a:rPr lang="en-US" sz="2000" dirty="0">
                <a:solidFill>
                  <a:srgbClr val="D05D0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impulse response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732521" y="3533035"/>
                <a:ext cx="412522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𝐌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</m:t>
                                    </m:r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𝐌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0          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</m:t>
                                    </m:r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𝐌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2521" y="3533035"/>
                <a:ext cx="4125229" cy="528350"/>
              </a:xfrm>
              <a:prstGeom prst="rect">
                <a:avLst/>
              </a:prstGeom>
              <a:blipFill rotWithShape="0">
                <a:blip r:embed="rId5"/>
                <a:stretch>
                  <a:fillRect l="-16248" t="-452326" b="-5639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810125" y="3453834"/>
                <a:ext cx="1229183" cy="443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25" y="3453834"/>
                <a:ext cx="1229183" cy="443904"/>
              </a:xfrm>
              <a:prstGeom prst="rect">
                <a:avLst/>
              </a:prstGeom>
              <a:blipFill rotWithShape="0">
                <a:blip r:embed="rId6"/>
                <a:stretch>
                  <a:fillRect t="-98611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8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" grpId="0"/>
      <p:bldP spid="20" grpId="0"/>
      <p:bldP spid="22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and filtering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639377" y="1506123"/>
                <a:ext cx="2551873" cy="848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𝒢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377" y="1506123"/>
                <a:ext cx="2551873" cy="84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0157" y="3320346"/>
                <a:ext cx="3560698" cy="848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𝛚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57" y="3320346"/>
                <a:ext cx="3560698" cy="84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384402" y="2636100"/>
            <a:ext cx="5292499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In the </a:t>
            </a:r>
            <a:r>
              <a:rPr lang="en-US" sz="2000" b="1" dirty="0">
                <a:solidFill>
                  <a:srgbClr val="D05D00"/>
                </a:solidFill>
              </a:rPr>
              <a:t>Fourier domain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18232" y="3320346"/>
                <a:ext cx="3560698" cy="848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𝐌</m:t>
                                          </m:r>
                                        </m:e>
                                        <m:sup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2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232" y="3320346"/>
                <a:ext cx="3560698" cy="84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80298" y="4486867"/>
                <a:ext cx="16313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𝛚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98" y="4486867"/>
                <a:ext cx="163130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3731" t="-1786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5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Sub-sampling and filtering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25891" y="1492734"/>
                <a:ext cx="10189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891" y="1492734"/>
                <a:ext cx="101899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85935" y="1492733"/>
                <a:ext cx="118776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𝒢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935" y="1492733"/>
                <a:ext cx="1187761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101408" b="-1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876800" y="1498336"/>
                <a:ext cx="1482265" cy="443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498336"/>
                <a:ext cx="1482265" cy="443904"/>
              </a:xfrm>
              <a:prstGeom prst="rect">
                <a:avLst/>
              </a:prstGeom>
              <a:blipFill rotWithShape="0">
                <a:blip r:embed="rId4"/>
                <a:stretch>
                  <a:fillRect t="-97260" b="-1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640093" y="2216184"/>
                <a:ext cx="3931654" cy="443904"/>
              </a:xfrm>
              <a:prstGeom prst="rect">
                <a:avLst/>
              </a:prstGeom>
              <a:ln>
                <a:solidFill>
                  <a:srgbClr val="D05D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∗(↓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)∗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93" y="2216184"/>
                <a:ext cx="3931654" cy="443904"/>
              </a:xfrm>
              <a:prstGeom prst="rect">
                <a:avLst/>
              </a:prstGeom>
              <a:blipFill rotWithShape="0">
                <a:blip r:embed="rId5"/>
                <a:stretch>
                  <a:fillRect b="-14865"/>
                </a:stretch>
              </a:blipFill>
              <a:ln>
                <a:solidFill>
                  <a:srgbClr val="D05D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79627" y="2216184"/>
            <a:ext cx="2120673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“Noble” identity</a:t>
            </a:r>
            <a:endParaRPr lang="en-US" sz="2200" b="1" dirty="0">
              <a:solidFill>
                <a:srgbClr val="D05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Up-sampling and filtering</a:t>
            </a:r>
            <a:endParaRPr lang="en-US" sz="20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4402" y="1556651"/>
            <a:ext cx="5292499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Combining </a:t>
            </a:r>
            <a:r>
              <a:rPr lang="en-US" sz="2000" dirty="0">
                <a:solidFill>
                  <a:srgbClr val="D05D00"/>
                </a:solidFill>
              </a:rPr>
              <a:t>linearity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>
                <a:solidFill>
                  <a:srgbClr val="D05D00"/>
                </a:solidFill>
              </a:rPr>
              <a:t>translation</a:t>
            </a:r>
            <a:r>
              <a:rPr lang="en-US" sz="2000" dirty="0">
                <a:solidFill>
                  <a:schemeClr val="bg1"/>
                </a:solidFill>
              </a:rPr>
              <a:t> properties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52663" y="2101998"/>
                <a:ext cx="2629310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63" y="2101998"/>
                <a:ext cx="2629310" cy="9268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5191" y="2340459"/>
                <a:ext cx="98373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91" y="2340459"/>
                <a:ext cx="98373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95593" y="2180609"/>
                <a:ext cx="2442207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𝐍</m:t>
                                      </m:r>
                                    </m:e>
                                    <m:sup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593" y="2180609"/>
                <a:ext cx="2442207" cy="84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89667" y="3277148"/>
                <a:ext cx="2980816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𝐍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67" y="3277148"/>
                <a:ext cx="2980816" cy="9268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352663" y="3316454"/>
                <a:ext cx="2637004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63" y="3316454"/>
                <a:ext cx="2637004" cy="8482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970483" y="3525132"/>
                <a:ext cx="116833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𝒢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83" y="3525132"/>
                <a:ext cx="1168333" cy="430887"/>
              </a:xfrm>
              <a:prstGeom prst="rect">
                <a:avLst/>
              </a:prstGeom>
              <a:blipFill rotWithShape="0">
                <a:blip r:embed="rId7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238002" y="1542859"/>
                <a:ext cx="2465740" cy="44390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002" y="1542859"/>
                <a:ext cx="2465740" cy="443904"/>
              </a:xfrm>
              <a:prstGeom prst="rect">
                <a:avLst/>
              </a:prstGeom>
              <a:blipFill rotWithShape="0">
                <a:blip r:embed="rId8"/>
                <a:stretch>
                  <a:fillRect b="-6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24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Up-sampling and filtering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0872" y="1522615"/>
                <a:ext cx="4075048" cy="848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𝒢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2" y="1522615"/>
                <a:ext cx="4075048" cy="84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74047" y="1522615"/>
                <a:ext cx="4075048" cy="891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047" y="1522615"/>
                <a:ext cx="4075048" cy="8914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971523" y="1731294"/>
                <a:ext cx="1398267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𝐍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523" y="1731294"/>
                <a:ext cx="1398267" cy="436979"/>
              </a:xfrm>
              <a:prstGeom prst="rect">
                <a:avLst/>
              </a:prstGeom>
              <a:blipFill rotWithShape="0"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84402" y="2645625"/>
            <a:ext cx="5292499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Expanded</a:t>
            </a:r>
            <a:r>
              <a:rPr lang="en-US" sz="2000" dirty="0">
                <a:solidFill>
                  <a:srgbClr val="D05D00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impulse response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732521" y="3533035"/>
                <a:ext cx="412522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en-US" sz="2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2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:</m:t>
                                    </m:r>
                                    <m:r>
                                      <a:rPr lang="en-US" sz="2200" b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0           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US" sz="2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2200" b="1" i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𝐍</m:t>
                                    </m:r>
                                  </m:e>
                                  <m:sup>
                                    <m:r>
                                      <a:rPr lang="en-US" sz="2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∉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2521" y="3533035"/>
                <a:ext cx="4125229" cy="528350"/>
              </a:xfrm>
              <a:prstGeom prst="rect">
                <a:avLst/>
              </a:prstGeom>
              <a:blipFill rotWithShape="0">
                <a:blip r:embed="rId5"/>
                <a:stretch>
                  <a:fillRect l="-16248" t="-452326" b="-5639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810125" y="3453834"/>
                <a:ext cx="115211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25" y="3453834"/>
                <a:ext cx="1152110" cy="430887"/>
              </a:xfrm>
              <a:prstGeom prst="rect">
                <a:avLst/>
              </a:prstGeom>
              <a:blipFill rotWithShape="0">
                <a:blip r:embed="rId6"/>
                <a:stretch>
                  <a:fillRect t="-102857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2521" y="4329996"/>
                <a:ext cx="3560698" cy="848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𝛚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21" y="4329996"/>
                <a:ext cx="3560698" cy="8482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30932" y="4585924"/>
                <a:ext cx="163130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𝐍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𝛚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32" y="4585924"/>
                <a:ext cx="1631303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3731" t="-1786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" grpId="0"/>
      <p:bldP spid="20" grpId="0"/>
      <p:bldP spid="22" grpId="0"/>
      <p:bldP spid="23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Up-sampling and filtering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25891" y="1492734"/>
                <a:ext cx="98373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891" y="1492734"/>
                <a:ext cx="98373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85935" y="1492733"/>
                <a:ext cx="118776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𝒢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935" y="1492733"/>
                <a:ext cx="1187761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876800" y="1498336"/>
                <a:ext cx="140051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498336"/>
                <a:ext cx="1400512" cy="430887"/>
              </a:xfrm>
              <a:prstGeom prst="rect">
                <a:avLst/>
              </a:prstGeom>
              <a:blipFill rotWithShape="0">
                <a:blip r:embed="rId4"/>
                <a:stretch>
                  <a:fillRect t="-102857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640093" y="2216184"/>
                <a:ext cx="4103607" cy="430887"/>
              </a:xfrm>
              <a:prstGeom prst="rect">
                <a:avLst/>
              </a:prstGeom>
              <a:ln>
                <a:solidFill>
                  <a:srgbClr val="D05D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93" y="2216184"/>
                <a:ext cx="4103607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98611" b="-125000"/>
                </a:stretch>
              </a:blipFill>
              <a:ln>
                <a:solidFill>
                  <a:srgbClr val="D05D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79627" y="2216184"/>
            <a:ext cx="2120673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“Noble” identity</a:t>
            </a:r>
            <a:endParaRPr lang="en-US" sz="2200" b="1" dirty="0">
              <a:solidFill>
                <a:srgbClr val="D05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 err="1">
                <a:solidFill>
                  <a:schemeClr val="bg1"/>
                </a:solidFill>
              </a:rPr>
              <a:t>Polyphase</a:t>
            </a:r>
            <a:r>
              <a:rPr lang="en-US" sz="3000" b="1" dirty="0">
                <a:solidFill>
                  <a:schemeClr val="bg1"/>
                </a:solidFill>
              </a:rPr>
              <a:t> representation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7600" y="1515127"/>
                <a:ext cx="2115644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0" y="1515127"/>
                <a:ext cx="2115644" cy="84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278344" y="1638952"/>
                <a:ext cx="1740285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344" y="1638952"/>
                <a:ext cx="1740285" cy="4369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278344" y="2115204"/>
                <a:ext cx="193726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𝐌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𝐤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344" y="2115204"/>
                <a:ext cx="193726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78344" y="2585364"/>
                <a:ext cx="2352375" cy="439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Sup>
                        <m:sSub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𝐤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344" y="2585364"/>
                <a:ext cx="2352375" cy="439351"/>
              </a:xfrm>
              <a:prstGeom prst="rect">
                <a:avLst/>
              </a:prstGeom>
              <a:blipFill rotWithShape="0">
                <a:blip r:embed="rId5"/>
                <a:stretch>
                  <a:fillRect t="-97222" b="-1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0500" y="2466701"/>
                <a:ext cx="4082848" cy="88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𝐤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200" b="1" dirty="0"/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200" b="1" dirty="0"/>
                                    <m:t> 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00" y="2466701"/>
                <a:ext cx="4082848" cy="8819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78344" y="3974843"/>
                <a:ext cx="286565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  <m:r>
                            <a:rPr lang="en-US" sz="2200" b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m:rPr>
                              <m:nor/>
                            </m:rPr>
                            <a:rPr lang="en-US" sz="2200" b="1" dirty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344" y="3974843"/>
                <a:ext cx="2865656" cy="430887"/>
              </a:xfrm>
              <a:prstGeom prst="rect">
                <a:avLst/>
              </a:prstGeom>
              <a:blipFill rotWithShape="0">
                <a:blip r:embed="rId7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293214" y="3141538"/>
            <a:ext cx="2120673" cy="83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type I </a:t>
            </a:r>
            <a:r>
              <a:rPr lang="en-US" sz="2000" b="1" dirty="0" err="1">
                <a:solidFill>
                  <a:srgbClr val="D05D00"/>
                </a:solidFill>
              </a:rPr>
              <a:t>polyphase</a:t>
            </a:r>
            <a:r>
              <a:rPr lang="en-US" sz="2000" b="1" dirty="0">
                <a:solidFill>
                  <a:srgbClr val="D05D00"/>
                </a:solidFill>
              </a:rPr>
              <a:t> decomposition: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40500" y="3433663"/>
                <a:ext cx="3231654" cy="88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𝐤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200" b="1" dirty="0"/>
                                    <m:t> 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00" y="3433663"/>
                <a:ext cx="3231654" cy="88197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40500" y="4400625"/>
                <a:ext cx="3679084" cy="960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200" b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𝐤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𝐌</m:t>
                                          </m:r>
                                        </m:e>
                                        <m:sup>
                                          <m:r>
                                            <a:rPr lang="en-US" sz="22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𝐤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1" dirty="0"/>
                                        <m:t> 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/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00" y="4400625"/>
                <a:ext cx="3679084" cy="9605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7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 err="1">
                <a:solidFill>
                  <a:schemeClr val="bg1"/>
                </a:solidFill>
              </a:rPr>
              <a:t>Polyphase</a:t>
            </a:r>
            <a:r>
              <a:rPr lang="en-US" sz="3000" b="1" dirty="0">
                <a:solidFill>
                  <a:schemeClr val="bg1"/>
                </a:solidFill>
              </a:rPr>
              <a:t> representation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7600" y="1515127"/>
                <a:ext cx="4031360" cy="960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  <m: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200" b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𝐤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𝐌</m:t>
                                          </m:r>
                                        </m:e>
                                        <m:sup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𝐤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1" dirty="0">
                                          <a:solidFill>
                                            <a:srgbClr val="00B050"/>
                                          </a:solidFill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/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0" y="1515127"/>
                <a:ext cx="4031360" cy="9605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144994" y="2325167"/>
                <a:ext cx="286565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  <m:r>
                            <a:rPr lang="en-US" sz="2200" b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m:rPr>
                              <m:nor/>
                            </m:rPr>
                            <a:rPr lang="en-US" sz="2200" b="1" dirty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94" y="2325167"/>
                <a:ext cx="286565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583590" y="2595306"/>
            <a:ext cx="339798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>
                <a:solidFill>
                  <a:srgbClr val="00B050"/>
                </a:solidFill>
              </a:rPr>
              <a:t>expanded </a:t>
            </a:r>
            <a:r>
              <a:rPr lang="en-US" sz="2000" b="1" dirty="0">
                <a:solidFill>
                  <a:srgbClr val="00B050"/>
                </a:solidFill>
              </a:rPr>
              <a:t>impulse response</a:t>
            </a:r>
            <a:endParaRPr lang="en-US" sz="2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98125" y="2664556"/>
                <a:ext cx="916405" cy="351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b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25" y="2664556"/>
                <a:ext cx="916405" cy="351571"/>
              </a:xfrm>
              <a:prstGeom prst="rect">
                <a:avLst/>
              </a:prstGeom>
              <a:blipFill rotWithShape="0">
                <a:blip r:embed="rId4"/>
                <a:stretch>
                  <a:fillRect l="-8667" r="-2000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7605" y="3396470"/>
                <a:ext cx="3433056" cy="88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/>
                                <m:t> </m:t>
                              </m:r>
                            </m:sub>
                          </m:sSub>
                          <m: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5" y="3396470"/>
                <a:ext cx="3433056" cy="8819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59864" y="1491862"/>
            <a:ext cx="2120673" cy="83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type I </a:t>
            </a:r>
            <a:r>
              <a:rPr lang="en-US" sz="2000" b="1" dirty="0" err="1">
                <a:solidFill>
                  <a:srgbClr val="D05D00"/>
                </a:solidFill>
              </a:rPr>
              <a:t>polyphase</a:t>
            </a:r>
            <a:r>
              <a:rPr lang="en-US" sz="2000" b="1" dirty="0">
                <a:solidFill>
                  <a:srgbClr val="D05D00"/>
                </a:solidFill>
              </a:rPr>
              <a:t> decomposition:</a:t>
            </a:r>
            <a:endParaRPr lang="en-US" sz="2200" b="1" dirty="0">
              <a:solidFill>
                <a:srgbClr val="D05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1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Fourier transform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74902" y="2641790"/>
                <a:ext cx="2869312" cy="43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02" y="2641790"/>
                <a:ext cx="2869312" cy="437107"/>
              </a:xfrm>
              <a:prstGeom prst="rect">
                <a:avLst/>
              </a:prstGeom>
              <a:blipFill rotWithShape="0">
                <a:blip r:embed="rId2"/>
                <a:stretch>
                  <a:fillRect t="-98611" b="-12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255964" y="2448616"/>
                <a:ext cx="2680862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964" y="2448616"/>
                <a:ext cx="2680862" cy="9405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84402" y="1368870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Discrete-domain signal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86176" y="1386567"/>
                <a:ext cx="202908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176" y="1386567"/>
                <a:ext cx="2029082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4402" y="1961932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Discrete-domain Fourier transform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60866" y="2613890"/>
                <a:ext cx="2012474" cy="495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866" y="2613890"/>
                <a:ext cx="2012474" cy="495713"/>
              </a:xfrm>
              <a:prstGeom prst="rect">
                <a:avLst/>
              </a:prstGeom>
              <a:blipFill rotWithShape="0"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791928" y="1557538"/>
                <a:ext cx="3035511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r>
                        <a:rPr lang="en-US" sz="2200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28" y="1557538"/>
                <a:ext cx="3035511" cy="9405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4402" y="3390668"/>
            <a:ext cx="662046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Inverse Fourier transform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74902" y="3801122"/>
                <a:ext cx="3973011" cy="991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sz="2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r>
                                        <m:rPr>
                                          <m:brk m:alnAt="63"/>
                                        </m:r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𝛚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02" y="3801122"/>
                <a:ext cx="3973011" cy="9916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384402" y="4897515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Properties inherited from continuous domain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3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4" grpId="0"/>
      <p:bldP spid="3" grpId="0"/>
      <p:bldP spid="15" grpId="0"/>
      <p:bldP spid="16" grpId="0"/>
      <p:bldP spid="20" grpId="0"/>
      <p:bldP spid="21" grpId="0"/>
      <p:bldP spid="22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 err="1">
                <a:solidFill>
                  <a:schemeClr val="bg1"/>
                </a:solidFill>
              </a:rPr>
              <a:t>Polyphase</a:t>
            </a:r>
            <a:r>
              <a:rPr lang="en-US" sz="3000" b="1" dirty="0">
                <a:solidFill>
                  <a:schemeClr val="bg1"/>
                </a:solidFill>
              </a:rPr>
              <a:t> representation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7600" y="1391302"/>
                <a:ext cx="4031360" cy="960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  <m: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200" b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𝐤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𝐌</m:t>
                                          </m:r>
                                        </m:e>
                                        <m:sup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𝐤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1" dirty="0">
                                          <a:solidFill>
                                            <a:srgbClr val="00B050"/>
                                          </a:solidFill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/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0" y="1391302"/>
                <a:ext cx="4031360" cy="9605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144994" y="2325167"/>
                <a:ext cx="286565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  <m:r>
                            <a:rPr lang="en-US" sz="2200" b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200" b="1" i="0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m:rPr>
                              <m:nor/>
                            </m:rPr>
                            <a:rPr lang="en-US" sz="2200" b="1" dirty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94" y="2325167"/>
                <a:ext cx="2865656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7600" y="2436384"/>
                <a:ext cx="3433056" cy="88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/>
                                <m:t> 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0" y="2436384"/>
                <a:ext cx="3433056" cy="8819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159864" y="1491862"/>
            <a:ext cx="2120673" cy="83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type I </a:t>
            </a:r>
            <a:r>
              <a:rPr lang="en-US" sz="2000" b="1" dirty="0" err="1">
                <a:solidFill>
                  <a:srgbClr val="D05D00"/>
                </a:solidFill>
              </a:rPr>
              <a:t>polyphase</a:t>
            </a:r>
            <a:r>
              <a:rPr lang="en-US" sz="2000" b="1" dirty="0">
                <a:solidFill>
                  <a:srgbClr val="D05D00"/>
                </a:solidFill>
              </a:rPr>
              <a:t> decomposition: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159864" y="3856829"/>
                <a:ext cx="280147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200" b="1" i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𝐤</m:t>
                          </m:r>
                          <m:r>
                            <a:rPr lang="en-US" sz="2200" b="1" i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200" b="1" i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200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64" y="3856829"/>
                <a:ext cx="2801473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74734" y="3023524"/>
            <a:ext cx="2120673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type II </a:t>
            </a:r>
            <a:r>
              <a:rPr lang="en-US" sz="2000" b="1" dirty="0" err="1">
                <a:solidFill>
                  <a:srgbClr val="D05D00"/>
                </a:solidFill>
              </a:rPr>
              <a:t>polyphase</a:t>
            </a:r>
            <a:r>
              <a:rPr lang="en-US" sz="2000" b="1" dirty="0">
                <a:solidFill>
                  <a:srgbClr val="D05D00"/>
                </a:solidFill>
              </a:rPr>
              <a:t> decomposition:</a:t>
            </a:r>
            <a:endParaRPr lang="en-US" sz="2200" b="1" dirty="0">
              <a:solidFill>
                <a:srgbClr val="D05D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3325" y="3402854"/>
                <a:ext cx="4137095" cy="960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/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𝐤</m:t>
                                  </m:r>
                                  <m: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200" b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𝐤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𝐌</m:t>
                                          </m:r>
                                        </m:e>
                                        <m:sup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𝐤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1" dirty="0">
                                          <a:solidFill>
                                            <a:srgbClr val="00B050"/>
                                          </a:solidFill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5" y="3402854"/>
                <a:ext cx="4137095" cy="9605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3325" y="4447936"/>
                <a:ext cx="3585790" cy="88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/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5" y="4447936"/>
                <a:ext cx="3585790" cy="88197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6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8" grpId="0"/>
      <p:bldP spid="19" grpId="0"/>
      <p:bldP spid="9" grpId="0"/>
      <p:bldP spid="10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Efficient implementation of decimation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4402" y="2122050"/>
                <a:ext cx="109337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↓</m:t>
                        </m:r>
                      </m:e>
                      <m:sub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2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2122050"/>
                <a:ext cx="1093376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1117" r="-223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384402" y="1480328"/>
                <a:ext cx="5292499" cy="455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Type I </a:t>
                </a:r>
                <a:r>
                  <a:rPr lang="en-US" sz="2000" b="1" dirty="0" err="1">
                    <a:solidFill>
                      <a:srgbClr val="D05D00"/>
                    </a:solidFill>
                  </a:rPr>
                  <a:t>polyphase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representation 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480328"/>
                <a:ext cx="5292499" cy="455381"/>
              </a:xfrm>
              <a:prstGeom prst="rect">
                <a:avLst/>
              </a:prstGeom>
              <a:blipFill rotWithShape="0">
                <a:blip r:embed="rId3"/>
                <a:stretch>
                  <a:fillRect l="-1152" b="-21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645142" y="1935709"/>
                <a:ext cx="3867790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↑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𝐌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200" b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142" y="1935709"/>
                <a:ext cx="3867790" cy="9743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45142" y="2891676"/>
                <a:ext cx="3852658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↑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𝐌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200" b="1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142" y="2891676"/>
                <a:ext cx="3852658" cy="9743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644085" y="2891676"/>
                <a:ext cx="2330446" cy="78245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∗(↓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</m:oMath>
                  </m:oMathPara>
                </a14:m>
                <a:endParaRPr lang="en-US" sz="2200" b="0" i="1" dirty="0">
                  <a:solidFill>
                    <a:schemeClr val="bg1">
                      <a:lumMod val="6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)∗</m:t>
                      </m:r>
                      <m:r>
                        <a:rPr lang="en-US" sz="2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85" y="2891676"/>
                <a:ext cx="2330446" cy="782458"/>
              </a:xfrm>
              <a:prstGeom prst="rect">
                <a:avLst/>
              </a:prstGeom>
              <a:blipFill rotWithShape="0">
                <a:blip r:embed="rId6"/>
                <a:stretch>
                  <a:fillRect b="-85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45078" y="3847643"/>
                <a:ext cx="3026598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078" y="3847643"/>
                <a:ext cx="3026598" cy="97430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4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7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Efficient implementation of decimation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13739" y="1578355"/>
                <a:ext cx="109337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↓</m:t>
                        </m:r>
                      </m:e>
                      <m:sub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2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739" y="1578355"/>
                <a:ext cx="1093376" cy="430887"/>
              </a:xfrm>
              <a:prstGeom prst="rect">
                <a:avLst/>
              </a:prstGeom>
              <a:blipFill>
                <a:blip r:embed="rId2"/>
                <a:stretch>
                  <a:fillRect l="-1149" r="-1149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748515" y="1391999"/>
                <a:ext cx="3026598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15" y="1391999"/>
                <a:ext cx="3026598" cy="974306"/>
              </a:xfrm>
              <a:prstGeom prst="rect">
                <a:avLst/>
              </a:prstGeom>
              <a:blipFill>
                <a:blip r:embed="rId3"/>
                <a:stretch>
                  <a:fillRect l="-16736" t="-120779" b="-16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5" name="Ink 65">
                <a:extLst>
                  <a:ext uri="{FF2B5EF4-FFF2-40B4-BE49-F238E27FC236}">
                    <a16:creationId xmlns:a16="http://schemas.microsoft.com/office/drawing/2014/main" id="{0C05A76A-2643-1F4F-AD47-F2433A597D92}"/>
                  </a:ext>
                </a:extLst>
              </p14:cNvPr>
              <p14:cNvContentPartPr/>
              <p14:nvPr/>
            </p14:nvContentPartPr>
            <p14:xfrm>
              <a:off x="249370" y="2347475"/>
              <a:ext cx="1464120" cy="1293840"/>
            </p14:xfrm>
          </p:contentPart>
        </mc:Choice>
        <mc:Fallback>
          <p:pic>
            <p:nvPicPr>
              <p:cNvPr id="65" name="Ink 65">
                <a:extLst>
                  <a:ext uri="{FF2B5EF4-FFF2-40B4-BE49-F238E27FC236}">
                    <a16:creationId xmlns:a16="http://schemas.microsoft.com/office/drawing/2014/main" id="{0C05A76A-2643-1F4F-AD47-F2433A597D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49" y="2343154"/>
                <a:ext cx="1472762" cy="1302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472AC8B1-D192-7145-8A80-CF0C2AA82CD4}"/>
                  </a:ext>
                </a:extLst>
              </p14:cNvPr>
              <p14:cNvContentPartPr/>
              <p14:nvPr/>
            </p14:nvContentPartPr>
            <p14:xfrm>
              <a:off x="3481810" y="4095995"/>
              <a:ext cx="826200" cy="488160"/>
            </p14:xfrm>
          </p:contentPart>
        </mc:Choice>
        <mc:Fallback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472AC8B1-D192-7145-8A80-CF0C2AA82C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7488" y="4091675"/>
                <a:ext cx="834844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22" name="Ink 122">
                <a:extLst>
                  <a:ext uri="{FF2B5EF4-FFF2-40B4-BE49-F238E27FC236}">
                    <a16:creationId xmlns:a16="http://schemas.microsoft.com/office/drawing/2014/main" id="{034AD30E-0034-DC4A-B24F-2E3E27EFA96B}"/>
                  </a:ext>
                </a:extLst>
              </p14:cNvPr>
              <p14:cNvContentPartPr/>
              <p14:nvPr/>
            </p14:nvContentPartPr>
            <p14:xfrm>
              <a:off x="3518530" y="4726355"/>
              <a:ext cx="1102320" cy="525240"/>
            </p14:xfrm>
          </p:contentPart>
        </mc:Choice>
        <mc:Fallback>
          <p:pic>
            <p:nvPicPr>
              <p:cNvPr id="122" name="Ink 122">
                <a:extLst>
                  <a:ext uri="{FF2B5EF4-FFF2-40B4-BE49-F238E27FC236}">
                    <a16:creationId xmlns:a16="http://schemas.microsoft.com/office/drawing/2014/main" id="{034AD30E-0034-DC4A-B24F-2E3E27EFA9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4210" y="4722032"/>
                <a:ext cx="1110960" cy="533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792101A-5B45-DC4A-9DDF-63AC4BB4FD06}"/>
                  </a:ext>
                </a:extLst>
              </p14:cNvPr>
              <p14:cNvContentPartPr/>
              <p14:nvPr/>
            </p14:nvContentPartPr>
            <p14:xfrm>
              <a:off x="4536970" y="4909235"/>
              <a:ext cx="149040" cy="1224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792101A-5B45-DC4A-9DDF-63AC4BB4FD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32650" y="4904915"/>
                <a:ext cx="157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3E97379-7B85-BE44-9474-DDA71F6D4949}"/>
                  </a:ext>
                </a:extLst>
              </p14:cNvPr>
              <p14:cNvContentPartPr/>
              <p14:nvPr/>
            </p14:nvContentPartPr>
            <p14:xfrm>
              <a:off x="4657210" y="4743275"/>
              <a:ext cx="53280" cy="4431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3E97379-7B85-BE44-9474-DDA71F6D49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2861" y="4738955"/>
                <a:ext cx="61979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F85F6A4-E60A-DE42-A92C-BBE715F64EBA}"/>
                  </a:ext>
                </a:extLst>
              </p14:cNvPr>
              <p14:cNvContentPartPr/>
              <p14:nvPr/>
            </p14:nvContentPartPr>
            <p14:xfrm>
              <a:off x="4637050" y="4685675"/>
              <a:ext cx="659160" cy="4557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F85F6A4-E60A-DE42-A92C-BBE715F64E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2730" y="4681355"/>
                <a:ext cx="6678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EB84CC5-7DF9-0E41-836D-9EC7F5F9476A}"/>
                  </a:ext>
                </a:extLst>
              </p14:cNvPr>
              <p14:cNvContentPartPr/>
              <p14:nvPr/>
            </p14:nvContentPartPr>
            <p14:xfrm>
              <a:off x="4683490" y="5137115"/>
              <a:ext cx="612000" cy="572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EB84CC5-7DF9-0E41-836D-9EC7F5F947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79173" y="5132795"/>
                <a:ext cx="620635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94CE8C9-F856-D949-8AF3-BDF84B4B40E5}"/>
                  </a:ext>
                </a:extLst>
              </p14:cNvPr>
              <p14:cNvContentPartPr/>
              <p14:nvPr/>
            </p14:nvContentPartPr>
            <p14:xfrm>
              <a:off x="4945930" y="4836155"/>
              <a:ext cx="28800" cy="1875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94CE8C9-F856-D949-8AF3-BDF84B4B40E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41610" y="4831827"/>
                <a:ext cx="37440" cy="196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C95E88F-7C1B-3545-83BD-9BD5FA9FD41E}"/>
                  </a:ext>
                </a:extLst>
              </p14:cNvPr>
              <p14:cNvContentPartPr/>
              <p14:nvPr/>
            </p14:nvContentPartPr>
            <p14:xfrm>
              <a:off x="4880770" y="4921475"/>
              <a:ext cx="191520" cy="1299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C95E88F-7C1B-3545-83BD-9BD5FA9FD4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76450" y="4917155"/>
                <a:ext cx="2001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2">
            <p14:nvContentPartPr>
              <p14:cNvPr id="254" name="Ink 254">
                <a:extLst>
                  <a:ext uri="{FF2B5EF4-FFF2-40B4-BE49-F238E27FC236}">
                    <a16:creationId xmlns:a16="http://schemas.microsoft.com/office/drawing/2014/main" id="{BBE15639-ECCD-024D-892F-CAC0E69C0103}"/>
                  </a:ext>
                </a:extLst>
              </p14:cNvPr>
              <p14:cNvContentPartPr/>
              <p14:nvPr/>
            </p14:nvContentPartPr>
            <p14:xfrm>
              <a:off x="1849570" y="3851915"/>
              <a:ext cx="250200" cy="385200"/>
            </p14:xfrm>
          </p:contentPart>
        </mc:Choice>
        <mc:Fallback>
          <p:pic>
            <p:nvPicPr>
              <p:cNvPr id="254" name="Ink 254">
                <a:extLst>
                  <a:ext uri="{FF2B5EF4-FFF2-40B4-BE49-F238E27FC236}">
                    <a16:creationId xmlns:a16="http://schemas.microsoft.com/office/drawing/2014/main" id="{BBE15639-ECCD-024D-892F-CAC0E69C01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45250" y="3847595"/>
                <a:ext cx="2588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340" name="Ink 340">
                <a:extLst>
                  <a:ext uri="{FF2B5EF4-FFF2-40B4-BE49-F238E27FC236}">
                    <a16:creationId xmlns:a16="http://schemas.microsoft.com/office/drawing/2014/main" id="{7CC6DDD7-777E-064E-B50B-A438F826D57F}"/>
                  </a:ext>
                </a:extLst>
              </p14:cNvPr>
              <p14:cNvContentPartPr/>
              <p14:nvPr/>
            </p14:nvContentPartPr>
            <p14:xfrm>
              <a:off x="2249890" y="2762195"/>
              <a:ext cx="5734080" cy="2444400"/>
            </p14:xfrm>
          </p:contentPart>
        </mc:Choice>
        <mc:Fallback>
          <p:pic>
            <p:nvPicPr>
              <p:cNvPr id="340" name="Ink 340">
                <a:extLst>
                  <a:ext uri="{FF2B5EF4-FFF2-40B4-BE49-F238E27FC236}">
                    <a16:creationId xmlns:a16="http://schemas.microsoft.com/office/drawing/2014/main" id="{7CC6DDD7-777E-064E-B50B-A438F826D5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45570" y="2757875"/>
                <a:ext cx="5742720" cy="24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4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Efficient implementation of decimation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384402" y="1469340"/>
                <a:ext cx="23492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Assume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𝐌</m:t>
                        </m:r>
                      </m:e>
                      <m: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D05D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𝐈</m:t>
                    </m:r>
                  </m:oMath>
                </a14:m>
                <a:r>
                  <a:rPr lang="en-US" sz="2200" b="1" dirty="0">
                    <a:solidFill>
                      <a:srgbClr val="D05D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469340"/>
                <a:ext cx="2349273" cy="477054"/>
              </a:xfrm>
              <a:prstGeom prst="rect">
                <a:avLst/>
              </a:prstGeom>
              <a:blipFill rotWithShape="0">
                <a:blip r:embed="rId2"/>
                <a:stretch>
                  <a:fillRect l="-2597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385221" y="2086567"/>
                <a:ext cx="4441397" cy="974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2200" dirty="0">
                          <a:solidFill>
                            <a:schemeClr val="bg1"/>
                          </a:solidFill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221" y="2086567"/>
                <a:ext cx="4441397" cy="9743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2718027" y="1469340"/>
                <a:ext cx="365419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0,…,</m:t>
                              </m:r>
                              <m: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8027" y="1469340"/>
                <a:ext cx="3654198" cy="5283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384402" y="3828768"/>
                <a:ext cx="365419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supp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0,…,</m:t>
                              </m:r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3828768"/>
                <a:ext cx="3654198" cy="528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384402" y="3296296"/>
                <a:ext cx="365419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supp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0,…,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3296296"/>
                <a:ext cx="3654198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6852386" y="3816201"/>
                <a:ext cx="1977798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</m:oMath>
                </a14:m>
                <a:r>
                  <a:rPr lang="en-US" sz="2200" b="1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divisible by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D05D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2386" y="3816201"/>
                <a:ext cx="1977798" cy="477054"/>
              </a:xfrm>
              <a:prstGeom prst="rect">
                <a:avLst/>
              </a:prstGeom>
              <a:blipFill rotWithShape="0">
                <a:blip r:embed="rId7"/>
                <a:stretch>
                  <a:fillRect l="-308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6852386" y="3287992"/>
                <a:ext cx="1977798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divisible by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D05D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2386" y="3287992"/>
                <a:ext cx="1977798" cy="477054"/>
              </a:xfrm>
              <a:prstGeom prst="rect">
                <a:avLst/>
              </a:prstGeom>
              <a:blipFill rotWithShape="0">
                <a:blip r:embed="rId8"/>
                <a:stretch>
                  <a:fillRect l="-308" b="-15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84402" y="4352714"/>
                <a:ext cx="365419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supp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0,…,</m:t>
                              </m:r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box>
                                <m:boxPr>
                                  <m:ctrlPr>
                                    <a:rPr lang="mr-I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mr-IN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𝐾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rgbClr val="D05D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𝑀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1" dirty="0">
                                          <a:solidFill>
                                            <a:srgbClr val="D05D00"/>
                                          </a:solidFill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4352714"/>
                <a:ext cx="3654198" cy="528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3746727" y="3291821"/>
                <a:ext cx="1806348" cy="4476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coeffs</a:t>
                </a:r>
                <a:endParaRPr lang="en-US" sz="2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6727" y="3291821"/>
                <a:ext cx="1806348" cy="447623"/>
              </a:xfrm>
              <a:prstGeom prst="rect">
                <a:avLst/>
              </a:prstGeom>
              <a:blipFill rotWithShape="0">
                <a:blip r:embed="rId10"/>
                <a:stretch>
                  <a:fillRect l="-338" b="-246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3746727" y="3852214"/>
                <a:ext cx="1806348" cy="447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coeffs</a:t>
                </a:r>
                <a:endParaRPr lang="en-US" sz="2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6727" y="3852214"/>
                <a:ext cx="1806348" cy="447558"/>
              </a:xfrm>
              <a:prstGeom prst="rect">
                <a:avLst/>
              </a:prstGeom>
              <a:blipFill rotWithShape="0">
                <a:blip r:embed="rId11"/>
                <a:stretch>
                  <a:fillRect l="-338" b="-246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46726" y="4359875"/>
                <a:ext cx="278742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𝐾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𝑀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rgbClr val="00B0F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B0F0"/>
                    </a:solidFill>
                  </a:rPr>
                  <a:t>coeffs</a:t>
                </a:r>
                <a:r>
                  <a:rPr lang="en-US" sz="2000" dirty="0">
                    <a:solidFill>
                      <a:srgbClr val="00B0F0"/>
                    </a:solidFill>
                  </a:rPr>
                  <a:t> per filter</a:t>
                </a:r>
                <a:endParaRPr lang="en-US" sz="2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6726" y="4359875"/>
                <a:ext cx="2787423" cy="477054"/>
              </a:xfrm>
              <a:prstGeom prst="rect">
                <a:avLst/>
              </a:prstGeom>
              <a:blipFill rotWithShape="0">
                <a:blip r:embed="rId12"/>
                <a:stretch>
                  <a:fillRect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3746725" y="4844090"/>
                <a:ext cx="1539649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</a:rPr>
                  <a:t> filters</a:t>
                </a:r>
                <a:endParaRPr lang="en-US" sz="2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6725" y="4844090"/>
                <a:ext cx="1539649" cy="477054"/>
              </a:xfrm>
              <a:prstGeom prst="rect">
                <a:avLst/>
              </a:prstGeom>
              <a:blipFill rotWithShape="0">
                <a:blip r:embed="rId13"/>
                <a:stretch>
                  <a:fillRect l="-397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55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Efficient implementation of decimation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384402" y="1469340"/>
                <a:ext cx="23492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Assume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𝐌</m:t>
                        </m:r>
                      </m:e>
                      <m:sup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D05D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𝐈</m:t>
                    </m:r>
                  </m:oMath>
                </a14:m>
                <a:r>
                  <a:rPr lang="en-US" sz="2200" b="1" dirty="0">
                    <a:solidFill>
                      <a:srgbClr val="D05D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469340"/>
                <a:ext cx="2349273" cy="477054"/>
              </a:xfrm>
              <a:prstGeom prst="rect">
                <a:avLst/>
              </a:prstGeom>
              <a:blipFill rotWithShape="0">
                <a:blip r:embed="rId2"/>
                <a:stretch>
                  <a:fillRect l="-2597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385221" y="2086567"/>
                <a:ext cx="4441397" cy="974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2200" dirty="0">
                          <a:solidFill>
                            <a:schemeClr val="bg1"/>
                          </a:solidFill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ℋ</m:t>
                      </m:r>
                      <m:r>
                        <a:rPr lang="en-US" sz="2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221" y="2086567"/>
                <a:ext cx="4441397" cy="9743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2718027" y="1469340"/>
                <a:ext cx="365419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0,…,</m:t>
                              </m:r>
                              <m:r>
                                <a:rPr lang="en-US" sz="2200" i="1">
                                  <a:solidFill>
                                    <a:srgbClr val="D05D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8027" y="1469340"/>
                <a:ext cx="3654198" cy="5283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2108427" y="3273575"/>
                <a:ext cx="1806348" cy="4476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r>
                              <a:rPr lang="en-US" sz="22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MACCs</a:t>
                </a:r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8427" y="3273575"/>
                <a:ext cx="1806348" cy="447623"/>
              </a:xfrm>
              <a:prstGeom prst="rect">
                <a:avLst/>
              </a:prstGeom>
              <a:blipFill rotWithShape="0">
                <a:blip r:embed="rId5"/>
                <a:stretch>
                  <a:fillRect r="-676" b="-246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4784951" y="3244144"/>
                <a:ext cx="4254274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mr-IN" sz="20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D05D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D05D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D05D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𝐾</m:t>
                                </m:r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rgbClr val="D05D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MACCs</a:t>
                </a:r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4951" y="3244144"/>
                <a:ext cx="4254274" cy="477054"/>
              </a:xfrm>
              <a:prstGeom prst="rect">
                <a:avLst/>
              </a:prstGeom>
              <a:blipFill rotWithShape="0">
                <a:blip r:embed="rId6"/>
                <a:stretch>
                  <a:fillRect t="-6410" b="-1538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2108427" y="4022040"/>
                <a:ext cx="23492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Saving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D05D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D05D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sz="2400" i="1">
                            <a:solidFill>
                              <a:srgbClr val="D05D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2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8427" y="4022040"/>
                <a:ext cx="2349273" cy="477054"/>
              </a:xfrm>
              <a:prstGeom prst="rect">
                <a:avLst/>
              </a:prstGeom>
              <a:blipFill rotWithShape="0">
                <a:blip r:embed="rId7"/>
                <a:stretch>
                  <a:fillRect l="-2857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25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Efficient implementation of interpolation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55852" y="2122050"/>
                <a:ext cx="11474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↑</m:t>
                        </m:r>
                      </m:e>
                      <m:sub>
                        <m:sSup>
                          <m:sSupPr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𝐍</m:t>
                            </m:r>
                          </m:e>
                          <m:sup>
                            <m:r>
                              <a:rPr lang="en-US" sz="2200" b="1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2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52" y="2122050"/>
                <a:ext cx="114749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532" r="-2128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45142" y="1935709"/>
                <a:ext cx="3803477" cy="1007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200" b="1" dirty="0"/>
                                    <m:t>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↑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b="1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 i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𝐍</m:t>
                                          </m:r>
                                        </m:e>
                                        <m:sup>
                                          <m:r>
                                            <a:rPr lang="en-US" sz="2200" b="1" i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200" b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142" y="1935709"/>
                <a:ext cx="3803477" cy="10075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645142" y="2891676"/>
                <a:ext cx="4052200" cy="1007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/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↑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2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𝐍</m:t>
                                          </m:r>
                                        </m:e>
                                        <m:sup>
                                          <m:r>
                                            <a:rPr lang="en-US" sz="2200" b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200" b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𝐍</m:t>
                                      </m:r>
                                    </m:e>
                                    <m:sup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2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142" y="2891676"/>
                <a:ext cx="4052200" cy="10075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44085" y="2891676"/>
                <a:ext cx="2226379" cy="76944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i="1" dirty="0">
                  <a:solidFill>
                    <a:schemeClr val="bg1">
                      <a:lumMod val="6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↑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𝐍</m:t>
                              </m:r>
                            </m:e>
                            <m:sup>
                              <m:r>
                                <a:rPr lang="en-US" sz="2200" b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85" y="2891676"/>
                <a:ext cx="2226379" cy="769441"/>
              </a:xfrm>
              <a:prstGeom prst="rect">
                <a:avLst/>
              </a:prstGeom>
              <a:blipFill rotWithShape="0">
                <a:blip r:embed="rId5"/>
                <a:stretch>
                  <a:fillRect t="-55118" b="-291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45078" y="3847643"/>
                <a:ext cx="3026148" cy="1007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/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</m:t>
                                  </m:r>
                                </m:e>
                                <m:sup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r>
                            <a:rPr lang="en-US" sz="22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078" y="3847643"/>
                <a:ext cx="3026148" cy="10075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384402" y="1480328"/>
                <a:ext cx="5292499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Type II </a:t>
                </a:r>
                <a:r>
                  <a:rPr lang="en-US" sz="2000" b="1" dirty="0" err="1">
                    <a:solidFill>
                      <a:srgbClr val="D05D00"/>
                    </a:solidFill>
                  </a:rPr>
                  <a:t>polyphase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 representation 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200" b="1" dirty="0">
                  <a:solidFill>
                    <a:srgbClr val="D05D00"/>
                  </a:solidFill>
                </a:endParaRP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480328"/>
                <a:ext cx="5292499" cy="477054"/>
              </a:xfrm>
              <a:prstGeom prst="rect">
                <a:avLst/>
              </a:prstGeom>
              <a:blipFill rotWithShape="0">
                <a:blip r:embed="rId7"/>
                <a:stretch>
                  <a:fillRect l="-1152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82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systems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84402" y="1509212"/>
                <a:ext cx="2991482" cy="454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-band limited</a:t>
                </a: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509212"/>
                <a:ext cx="2991482" cy="454548"/>
              </a:xfrm>
              <a:prstGeom prst="rect">
                <a:avLst/>
              </a:prstGeom>
              <a:blipFill rotWithShape="0">
                <a:blip r:embed="rId2"/>
                <a:stretch>
                  <a:fillRect l="-1222" t="-4054" b="-270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24557" y="1521042"/>
                <a:ext cx="138076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57" y="1521042"/>
                <a:ext cx="1380763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6223227" y="1521042"/>
                <a:ext cx="260421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sampled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3227" y="1521042"/>
                <a:ext cx="2604212" cy="477054"/>
              </a:xfrm>
              <a:prstGeom prst="rect">
                <a:avLst/>
              </a:prstGeom>
              <a:blipFill rotWithShape="0">
                <a:blip r:embed="rId4"/>
                <a:stretch>
                  <a:fillRect l="-468" t="-3846" b="-205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24557" y="3485371"/>
                <a:ext cx="3571106" cy="461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groupCh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57" y="3485371"/>
                <a:ext cx="3571106" cy="4617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75767" y="3608610"/>
                <a:ext cx="160011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67" y="3608610"/>
                <a:ext cx="1600117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3802" r="-570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546" y="3612424"/>
                <a:ext cx="12450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6" y="3612424"/>
                <a:ext cx="1245021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4902" r="-1961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162365" y="4120704"/>
                <a:ext cx="357957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)⋅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365" y="4120704"/>
                <a:ext cx="3579570" cy="338554"/>
              </a:xfrm>
              <a:prstGeom prst="rect">
                <a:avLst/>
              </a:prstGeom>
              <a:blipFill rotWithShape="0">
                <a:blip r:embed="rId8"/>
                <a:stretch>
                  <a:fillRect t="-141071" r="-852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6471" y="4120704"/>
                <a:ext cx="28371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1" y="4120704"/>
                <a:ext cx="2837123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644" r="-3004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nk 37">
            <a:extLst>
              <a:ext uri="{FF2B5EF4-FFF2-40B4-BE49-F238E27FC236}">
                <a16:creationId xmlns:a16="http://schemas.microsoft.com/office/drawing/2014/main" id="{3A32F08B-5CCD-6444-8EF1-A14230A8CF8C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372690" y="2168045"/>
            <a:ext cx="6009840" cy="1009080"/>
          </a:xfrm>
          <a:prstGeom prst="rect">
            <a:avLst/>
          </a:prstGeom>
        </p:spPr>
      </p:pic>
      <p:pic>
        <p:nvPicPr>
          <p:cNvPr id="42" name="Ink 41">
            <a:extLst>
              <a:ext uri="{FF2B5EF4-FFF2-40B4-BE49-F238E27FC236}">
                <a16:creationId xmlns:a16="http://schemas.microsoft.com/office/drawing/2014/main" id="{824089E0-B5A2-9741-BCFD-BE6A8B6966F4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3146770" y="2525165"/>
            <a:ext cx="318600" cy="350280"/>
          </a:xfrm>
          <a:prstGeom prst="rect">
            <a:avLst/>
          </a:prstGeom>
        </p:spPr>
      </p:pic>
      <p:pic>
        <p:nvPicPr>
          <p:cNvPr id="49" name="Ink 49">
            <a:extLst>
              <a:ext uri="{FF2B5EF4-FFF2-40B4-BE49-F238E27FC236}">
                <a16:creationId xmlns:a16="http://schemas.microsoft.com/office/drawing/2014/main" id="{AA6646C1-7FE7-ED41-A58E-546ABA477065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388530" y="2521205"/>
            <a:ext cx="1457640" cy="175680"/>
          </a:xfrm>
          <a:prstGeom prst="rect">
            <a:avLst/>
          </a:prstGeom>
        </p:spPr>
      </p:pic>
      <p:pic>
        <p:nvPicPr>
          <p:cNvPr id="57" name="Ink 58">
            <a:extLst>
              <a:ext uri="{FF2B5EF4-FFF2-40B4-BE49-F238E27FC236}">
                <a16:creationId xmlns:a16="http://schemas.microsoft.com/office/drawing/2014/main" id="{93EA2336-EAA0-804F-AD49-7ADBC2E52B54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3837250" y="2541005"/>
            <a:ext cx="1346400" cy="167760"/>
          </a:xfrm>
          <a:prstGeom prst="rect">
            <a:avLst/>
          </a:prstGeom>
        </p:spPr>
      </p:pic>
      <p:pic>
        <p:nvPicPr>
          <p:cNvPr id="102" name="Ink 103">
            <a:extLst>
              <a:ext uri="{FF2B5EF4-FFF2-40B4-BE49-F238E27FC236}">
                <a16:creationId xmlns:a16="http://schemas.microsoft.com/office/drawing/2014/main" id="{6CCEF78A-3939-D64B-93A2-09626F498D87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5325490" y="2386205"/>
            <a:ext cx="2084760" cy="306720"/>
          </a:xfrm>
          <a:prstGeom prst="rect">
            <a:avLst/>
          </a:prstGeom>
        </p:spPr>
      </p:pic>
      <p:pic>
        <p:nvPicPr>
          <p:cNvPr id="106" name="Ink 106">
            <a:extLst>
              <a:ext uri="{FF2B5EF4-FFF2-40B4-BE49-F238E27FC236}">
                <a16:creationId xmlns:a16="http://schemas.microsoft.com/office/drawing/2014/main" id="{50E5B60B-2B1E-7A4A-AF3C-968BBF50963E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5599450" y="2731445"/>
            <a:ext cx="338400" cy="2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9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5" grpId="0"/>
      <p:bldP spid="26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systems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75767" y="1570260"/>
                <a:ext cx="160011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67" y="1570260"/>
                <a:ext cx="1600117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3802" t="-1818" r="-5703"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546" y="1574074"/>
                <a:ext cx="12450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6" y="1574074"/>
                <a:ext cx="1245021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4902" r="-196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52084" y="1554319"/>
                <a:ext cx="28371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084" y="1554319"/>
                <a:ext cx="2837123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644" r="-3004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26096" y="2114384"/>
                <a:ext cx="4330801" cy="862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nary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d>
                        <m:dPr>
                          <m:ctrlPr>
                            <a:rPr lang="mr-IN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096" y="2114384"/>
                <a:ext cx="4330801" cy="8629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04522" y="2114383"/>
                <a:ext cx="2895408" cy="862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𝐪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𝐪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𝐪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22" y="2114383"/>
                <a:ext cx="2895408" cy="8629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26096" y="3179069"/>
                <a:ext cx="3857851" cy="862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𝐬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mr-IN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𝐪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𝐬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𝐬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096" y="3179069"/>
                <a:ext cx="3857851" cy="8629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252226" y="3360044"/>
                <a:ext cx="125194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𝐬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𝐪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226" y="3360044"/>
                <a:ext cx="1251946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2439" r="-4878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12332" y="4243754"/>
                <a:ext cx="5227393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mr-IN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𝐀</m:t>
                                          </m:r>
                                        </m:e>
                                        <m:sup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𝐀</m:t>
                                      </m:r>
                                    </m:e>
                                    <m: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332" y="4243754"/>
                <a:ext cx="5227393" cy="9268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17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systems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546" y="1868225"/>
                <a:ext cx="12450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6" y="1868225"/>
                <a:ext cx="1245021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4902" r="-196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699567" y="1574074"/>
                <a:ext cx="4939044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mr-IN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𝐀</m:t>
                                          </m:r>
                                        </m:e>
                                        <m:sup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𝐀</m:t>
                                      </m:r>
                                    </m:e>
                                    <m: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567" y="1574074"/>
                <a:ext cx="4939044" cy="9268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94767" y="2681335"/>
                <a:ext cx="4338304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mr-IN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[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]</m:t>
                                  </m:r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767" y="2681335"/>
                <a:ext cx="4338304" cy="9268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81042" y="2759946"/>
                <a:ext cx="2292807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42" y="2759946"/>
                <a:ext cx="2292807" cy="848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4402" y="4158948"/>
                <a:ext cx="3334567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 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4158948"/>
                <a:ext cx="3334567" cy="8482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718969" y="4356644"/>
                <a:ext cx="162762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969" y="4356644"/>
                <a:ext cx="1627625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498" t="-3636" r="-599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733071" y="4287394"/>
            <a:ext cx="254929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>
                <a:solidFill>
                  <a:srgbClr val="D05D00"/>
                </a:solidFill>
              </a:rPr>
              <a:t>discrete convolution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 err="1">
                <a:solidFill>
                  <a:schemeClr val="bg1"/>
                </a:solidFill>
              </a:rPr>
              <a:t>Kroenecker’s</a:t>
            </a:r>
            <a:r>
              <a:rPr lang="en-US" sz="3000" b="1" dirty="0">
                <a:solidFill>
                  <a:schemeClr val="bg1"/>
                </a:solidFill>
              </a:rPr>
              <a:t> delta</a:t>
            </a:r>
            <a:endParaRPr lang="en-US" sz="20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84402" y="1540320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Continuous convolution: 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47494" y="1595335"/>
                <a:ext cx="118333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494" y="1595335"/>
                <a:ext cx="1183337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7732" r="-7216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84402" y="2080540"/>
            <a:ext cx="662046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Discrete convolution: 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47494" y="2135555"/>
                <a:ext cx="118333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494" y="2135555"/>
                <a:ext cx="1183337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732" r="-7216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84402" y="2649230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 err="1">
                <a:solidFill>
                  <a:srgbClr val="D05D00"/>
                </a:solidFill>
              </a:rPr>
              <a:t>Kroenecker’s</a:t>
            </a:r>
            <a:r>
              <a:rPr lang="en-US" sz="2000" b="1" dirty="0">
                <a:solidFill>
                  <a:srgbClr val="D05D00"/>
                </a:solidFill>
              </a:rPr>
              <a:t> delta sequence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37694" y="3259505"/>
                <a:ext cx="2194254" cy="755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</m:t>
                                </m:r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 </m:t>
                                </m:r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≠</m:t>
                                </m:r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94" y="3259505"/>
                <a:ext cx="2194254" cy="7552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64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VIS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16238</TotalTime>
  <Words>7187</Words>
  <Application>Microsoft Office PowerPoint</Application>
  <PresentationFormat>On-screen Show (16:10)</PresentationFormat>
  <Paragraphs>488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VISTA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Bronstein</dc:creator>
  <cp:lastModifiedBy>Alexander Bronstein</cp:lastModifiedBy>
  <cp:revision>516</cp:revision>
  <cp:lastPrinted>2018-11-10T19:05:04Z</cp:lastPrinted>
  <dcterms:created xsi:type="dcterms:W3CDTF">2018-10-16T23:44:59Z</dcterms:created>
  <dcterms:modified xsi:type="dcterms:W3CDTF">2018-11-12T06:08:55Z</dcterms:modified>
</cp:coreProperties>
</file>